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5a02a6d3c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b50798a974638"/>
  </p:sldMasterIdLst>
  <p:sldIdLst>
    <p:sldId xmlns:r="http://schemas.openxmlformats.org/officeDocument/2006/relationships" id="256" r:id="R51837a323d184579"/>
    <p:sldId xmlns:r="http://schemas.openxmlformats.org/officeDocument/2006/relationships" id="257" r:id="Rff32c1e4d8214877"/>
    <p:sldId xmlns:r="http://schemas.openxmlformats.org/officeDocument/2006/relationships" id="258" r:id="Rfdace99fb29e4e10"/>
    <p:sldId xmlns:r="http://schemas.openxmlformats.org/officeDocument/2006/relationships" id="259" r:id="R65d83468d0c24dc9"/>
    <p:sldId xmlns:r="http://schemas.openxmlformats.org/officeDocument/2006/relationships" id="260" r:id="Rc2752c2106684b56"/>
    <p:sldId xmlns:r="http://schemas.openxmlformats.org/officeDocument/2006/relationships" id="261" r:id="R7a5787b83a3a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b50798a974638" /><Relationship Type="http://schemas.openxmlformats.org/officeDocument/2006/relationships/slide" Target="/ppt/slides/slide1.xml" Id="R51837a323d184579" /><Relationship Type="http://schemas.openxmlformats.org/officeDocument/2006/relationships/slide" Target="/ppt/slides/slide2.xml" Id="Rff32c1e4d8214877" /><Relationship Type="http://schemas.openxmlformats.org/officeDocument/2006/relationships/slide" Target="/ppt/slides/slide3.xml" Id="Rfdace99fb29e4e10" /><Relationship Type="http://schemas.openxmlformats.org/officeDocument/2006/relationships/slide" Target="/ppt/slides/slide4.xml" Id="R65d83468d0c24dc9" /><Relationship Type="http://schemas.openxmlformats.org/officeDocument/2006/relationships/slide" Target="/ppt/slides/slide5.xml" Id="Rc2752c2106684b56" /><Relationship Type="http://schemas.openxmlformats.org/officeDocument/2006/relationships/slide" Target="/ppt/slides/slide6.xml" Id="R7a5787b83a3a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5bff116de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d278149f401a" /><Relationship Type="http://schemas.openxmlformats.org/officeDocument/2006/relationships/theme" Target="/ppt/slideMasters/theme/theme1.xml" Id="R572ed1ca3bc9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fd278149f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e203519a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cc94546c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b94ef8d20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bb3cbcddf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2ca6eb66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29bb6aa5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