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3365a0c39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830bd6befe45a1"/>
  </p:sldMasterIdLst>
  <p:sldIdLst>
    <p:sldId xmlns:r="http://schemas.openxmlformats.org/officeDocument/2006/relationships" id="256" r:id="R257f066852eb4720"/>
    <p:sldId xmlns:r="http://schemas.openxmlformats.org/officeDocument/2006/relationships" id="257" r:id="R5148780a85564981"/>
    <p:sldId xmlns:r="http://schemas.openxmlformats.org/officeDocument/2006/relationships" id="258" r:id="R2603d3e69fb54a95"/>
    <p:sldId xmlns:r="http://schemas.openxmlformats.org/officeDocument/2006/relationships" id="259" r:id="Re5695db6cbd04b68"/>
    <p:sldId xmlns:r="http://schemas.openxmlformats.org/officeDocument/2006/relationships" id="260" r:id="Rb52b33d7c1be485c"/>
    <p:sldId xmlns:r="http://schemas.openxmlformats.org/officeDocument/2006/relationships" id="261" r:id="R86ef8add271647cf"/>
    <p:sldId xmlns:r="http://schemas.openxmlformats.org/officeDocument/2006/relationships" id="262" r:id="Ree67f4468ac3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30bd6befe45a1" /><Relationship Type="http://schemas.openxmlformats.org/officeDocument/2006/relationships/slide" Target="/ppt/slides/slide1.xml" Id="R257f066852eb4720" /><Relationship Type="http://schemas.openxmlformats.org/officeDocument/2006/relationships/slide" Target="/ppt/slides/slide2.xml" Id="R5148780a85564981" /><Relationship Type="http://schemas.openxmlformats.org/officeDocument/2006/relationships/slide" Target="/ppt/slides/slide3.xml" Id="R2603d3e69fb54a95" /><Relationship Type="http://schemas.openxmlformats.org/officeDocument/2006/relationships/slide" Target="/ppt/slides/slide4.xml" Id="Re5695db6cbd04b68" /><Relationship Type="http://schemas.openxmlformats.org/officeDocument/2006/relationships/slide" Target="/ppt/slides/slide5.xml" Id="Rb52b33d7c1be485c" /><Relationship Type="http://schemas.openxmlformats.org/officeDocument/2006/relationships/slide" Target="/ppt/slides/slide6.xml" Id="R86ef8add271647cf" /><Relationship Type="http://schemas.openxmlformats.org/officeDocument/2006/relationships/slide" Target="/ppt/slides/slide7.xml" Id="Ree67f4468ac3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13719b2f24e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8044ac85844c2" /><Relationship Type="http://schemas.openxmlformats.org/officeDocument/2006/relationships/theme" Target="/ppt/slideMasters/theme/theme1.xml" Id="R639ae979851b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8044ac858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0c673b803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b33c27d45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f0c40db8744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0b95b7e9e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9022eb59e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f08bf707e4c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9d2da2379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WARBO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WARBO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555 484 897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797 951 904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SOLE-WARBO HENRIETTE C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WARBO FREDRIK NICOLAI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WARBO JAN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Vakåsveien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936 164 781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