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dbe2cc774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98003bb084197"/>
  </p:sldMasterIdLst>
  <p:sldIdLst>
    <p:sldId xmlns:r="http://schemas.openxmlformats.org/officeDocument/2006/relationships" id="256" r:id="Rb8434a4f84ee481d"/>
    <p:sldId xmlns:r="http://schemas.openxmlformats.org/officeDocument/2006/relationships" id="257" r:id="R414b93abbb094355"/>
    <p:sldId xmlns:r="http://schemas.openxmlformats.org/officeDocument/2006/relationships" id="258" r:id="Rbf8adb45212f4ce6"/>
    <p:sldId xmlns:r="http://schemas.openxmlformats.org/officeDocument/2006/relationships" id="259" r:id="Rf5ec49bf34a14291"/>
    <p:sldId xmlns:r="http://schemas.openxmlformats.org/officeDocument/2006/relationships" id="260" r:id="R7a0dd03fbbb24238"/>
    <p:sldId xmlns:r="http://schemas.openxmlformats.org/officeDocument/2006/relationships" id="261" r:id="R9a0f58f9078e4298"/>
    <p:sldId xmlns:r="http://schemas.openxmlformats.org/officeDocument/2006/relationships" id="262" r:id="Rc26d72e2e4d2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98003bb084197" /><Relationship Type="http://schemas.openxmlformats.org/officeDocument/2006/relationships/slide" Target="/ppt/slides/slide1.xml" Id="Rb8434a4f84ee481d" /><Relationship Type="http://schemas.openxmlformats.org/officeDocument/2006/relationships/slide" Target="/ppt/slides/slide2.xml" Id="R414b93abbb094355" /><Relationship Type="http://schemas.openxmlformats.org/officeDocument/2006/relationships/slide" Target="/ppt/slides/slide3.xml" Id="Rbf8adb45212f4ce6" /><Relationship Type="http://schemas.openxmlformats.org/officeDocument/2006/relationships/slide" Target="/ppt/slides/slide4.xml" Id="Rf5ec49bf34a14291" /><Relationship Type="http://schemas.openxmlformats.org/officeDocument/2006/relationships/slide" Target="/ppt/slides/slide5.xml" Id="R7a0dd03fbbb24238" /><Relationship Type="http://schemas.openxmlformats.org/officeDocument/2006/relationships/slide" Target="/ppt/slides/slide6.xml" Id="R9a0f58f9078e4298" /><Relationship Type="http://schemas.openxmlformats.org/officeDocument/2006/relationships/slide" Target="/ppt/slides/slide7.xml" Id="Rc26d72e2e4d2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f1185e2b7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4f5199c2e45e7" /><Relationship Type="http://schemas.openxmlformats.org/officeDocument/2006/relationships/theme" Target="/ppt/slideMasters/theme/theme1.xml" Id="Rd647a4470c024e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f4f5199c2e45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0aee6c2ba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2d64b6538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4bbe71c1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4e2269644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0155533f9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72414cfee48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d581ab86643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12 138 845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BCG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 FØLLING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www.init4u.no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936 253 164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