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cae92ecae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3a147de2b4b30"/>
  </p:sldMasterIdLst>
  <p:sldIdLst>
    <p:sldId xmlns:r="http://schemas.openxmlformats.org/officeDocument/2006/relationships" id="256" r:id="R7ddbd5097f8a48c3"/>
    <p:sldId xmlns:r="http://schemas.openxmlformats.org/officeDocument/2006/relationships" id="257" r:id="R712d5269cad74ca0"/>
    <p:sldId xmlns:r="http://schemas.openxmlformats.org/officeDocument/2006/relationships" id="258" r:id="Rcd8ca84d28804395"/>
    <p:sldId xmlns:r="http://schemas.openxmlformats.org/officeDocument/2006/relationships" id="259" r:id="Rd5f97840790d42fc"/>
    <p:sldId xmlns:r="http://schemas.openxmlformats.org/officeDocument/2006/relationships" id="260" r:id="R519efb45e3c74244"/>
    <p:sldId xmlns:r="http://schemas.openxmlformats.org/officeDocument/2006/relationships" id="261" r:id="Rf5cae1c197a4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3a147de2b4b30" /><Relationship Type="http://schemas.openxmlformats.org/officeDocument/2006/relationships/slide" Target="/ppt/slides/slide1.xml" Id="R7ddbd5097f8a48c3" /><Relationship Type="http://schemas.openxmlformats.org/officeDocument/2006/relationships/slide" Target="/ppt/slides/slide2.xml" Id="R712d5269cad74ca0" /><Relationship Type="http://schemas.openxmlformats.org/officeDocument/2006/relationships/slide" Target="/ppt/slides/slide3.xml" Id="Rcd8ca84d28804395" /><Relationship Type="http://schemas.openxmlformats.org/officeDocument/2006/relationships/slide" Target="/ppt/slides/slide4.xml" Id="Rd5f97840790d42fc" /><Relationship Type="http://schemas.openxmlformats.org/officeDocument/2006/relationships/slide" Target="/ppt/slides/slide5.xml" Id="R519efb45e3c74244" /><Relationship Type="http://schemas.openxmlformats.org/officeDocument/2006/relationships/slide" Target="/ppt/slides/slide6.xml" Id="Rf5cae1c197a4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63aa8d494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0dbed35e417a" /><Relationship Type="http://schemas.openxmlformats.org/officeDocument/2006/relationships/theme" Target="/ppt/slideMasters/theme/theme1.xml" Id="R96a651055762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40dbed35e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004fe78d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9eb2db148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2853887f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2dca822f1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5c64419c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63fe1c79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petter.stolan@psrevisjon.no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