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40b8aea65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10326590149b2"/>
  </p:sldMasterIdLst>
  <p:sldIdLst>
    <p:sldId xmlns:r="http://schemas.openxmlformats.org/officeDocument/2006/relationships" id="256" r:id="R221df673f742497a"/>
    <p:sldId xmlns:r="http://schemas.openxmlformats.org/officeDocument/2006/relationships" id="257" r:id="Rb2ad078e49d3437c"/>
    <p:sldId xmlns:r="http://schemas.openxmlformats.org/officeDocument/2006/relationships" id="258" r:id="Rbb7be2469cbc4917"/>
    <p:sldId xmlns:r="http://schemas.openxmlformats.org/officeDocument/2006/relationships" id="259" r:id="R83701681309540ed"/>
    <p:sldId xmlns:r="http://schemas.openxmlformats.org/officeDocument/2006/relationships" id="260" r:id="R2b5ee646825d4c81"/>
    <p:sldId xmlns:r="http://schemas.openxmlformats.org/officeDocument/2006/relationships" id="261" r:id="Rbc1ce3be83a1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10326590149b2" /><Relationship Type="http://schemas.openxmlformats.org/officeDocument/2006/relationships/slide" Target="/ppt/slides/slide1.xml" Id="R221df673f742497a" /><Relationship Type="http://schemas.openxmlformats.org/officeDocument/2006/relationships/slide" Target="/ppt/slides/slide2.xml" Id="Rb2ad078e49d3437c" /><Relationship Type="http://schemas.openxmlformats.org/officeDocument/2006/relationships/slide" Target="/ppt/slides/slide3.xml" Id="Rbb7be2469cbc4917" /><Relationship Type="http://schemas.openxmlformats.org/officeDocument/2006/relationships/slide" Target="/ppt/slides/slide4.xml" Id="R83701681309540ed" /><Relationship Type="http://schemas.openxmlformats.org/officeDocument/2006/relationships/slide" Target="/ppt/slides/slide5.xml" Id="R2b5ee646825d4c81" /><Relationship Type="http://schemas.openxmlformats.org/officeDocument/2006/relationships/slide" Target="/ppt/slides/slide6.xml" Id="Rbc1ce3be83a1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917f7a55d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cbe4f3b1b4d9f" /><Relationship Type="http://schemas.openxmlformats.org/officeDocument/2006/relationships/theme" Target="/ppt/slideMasters/theme/theme1.xml" Id="Rebeb127c385f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cbe4f3b1b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7dc453cc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bf6e8719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0e067344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1f930fcc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11685e3049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da633d66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