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4395848a9d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ae1f71e7149b3"/>
  </p:sldMasterIdLst>
  <p:sldIdLst>
    <p:sldId xmlns:r="http://schemas.openxmlformats.org/officeDocument/2006/relationships" id="256" r:id="R5565ab62e7a6445e"/>
    <p:sldId xmlns:r="http://schemas.openxmlformats.org/officeDocument/2006/relationships" id="257" r:id="R7f269a72ede94afa"/>
    <p:sldId xmlns:r="http://schemas.openxmlformats.org/officeDocument/2006/relationships" id="258" r:id="Rce63338308554dc4"/>
    <p:sldId xmlns:r="http://schemas.openxmlformats.org/officeDocument/2006/relationships" id="259" r:id="R172c17f6e3c742f4"/>
    <p:sldId xmlns:r="http://schemas.openxmlformats.org/officeDocument/2006/relationships" id="260" r:id="R3e9f7eaecc8f414f"/>
    <p:sldId xmlns:r="http://schemas.openxmlformats.org/officeDocument/2006/relationships" id="261" r:id="R130f63cfb714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ae1f71e7149b3" /><Relationship Type="http://schemas.openxmlformats.org/officeDocument/2006/relationships/slide" Target="/ppt/slides/slide1.xml" Id="R5565ab62e7a6445e" /><Relationship Type="http://schemas.openxmlformats.org/officeDocument/2006/relationships/slide" Target="/ppt/slides/slide2.xml" Id="R7f269a72ede94afa" /><Relationship Type="http://schemas.openxmlformats.org/officeDocument/2006/relationships/slide" Target="/ppt/slides/slide3.xml" Id="Rce63338308554dc4" /><Relationship Type="http://schemas.openxmlformats.org/officeDocument/2006/relationships/slide" Target="/ppt/slides/slide4.xml" Id="R172c17f6e3c742f4" /><Relationship Type="http://schemas.openxmlformats.org/officeDocument/2006/relationships/slide" Target="/ppt/slides/slide5.xml" Id="R3e9f7eaecc8f414f" /><Relationship Type="http://schemas.openxmlformats.org/officeDocument/2006/relationships/slide" Target="/ppt/slides/slide6.xml" Id="R130f63cfb714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499b86f3740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41fedfca142a2" /><Relationship Type="http://schemas.openxmlformats.org/officeDocument/2006/relationships/theme" Target="/ppt/slideMasters/theme/theme1.xml" Id="R0e51550388594a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41fedfca1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e68cc5ff1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af5bf8172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4437bc8a6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507020ee740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c20a723a140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b6151f8464c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REVISORDAMENE AVD. ROSENHOLM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REVISORDAMENE AVD. ROSENHOLM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2 876 893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936 434 975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