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d9ee20c48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303d737b54b42"/>
  </p:sldMasterIdLst>
  <p:sldIdLst>
    <p:sldId xmlns:r="http://schemas.openxmlformats.org/officeDocument/2006/relationships" id="256" r:id="R2f6b35c1682e4ab8"/>
    <p:sldId xmlns:r="http://schemas.openxmlformats.org/officeDocument/2006/relationships" id="257" r:id="R3bdde837ed0b4701"/>
    <p:sldId xmlns:r="http://schemas.openxmlformats.org/officeDocument/2006/relationships" id="258" r:id="R2595858b7b2f4967"/>
    <p:sldId xmlns:r="http://schemas.openxmlformats.org/officeDocument/2006/relationships" id="259" r:id="R3ac6a3a7a9c64fbd"/>
    <p:sldId xmlns:r="http://schemas.openxmlformats.org/officeDocument/2006/relationships" id="260" r:id="R006649f8a0ad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303d737b54b42" /><Relationship Type="http://schemas.openxmlformats.org/officeDocument/2006/relationships/slide" Target="/ppt/slides/slide1.xml" Id="R2f6b35c1682e4ab8" /><Relationship Type="http://schemas.openxmlformats.org/officeDocument/2006/relationships/slide" Target="/ppt/slides/slide2.xml" Id="R3bdde837ed0b4701" /><Relationship Type="http://schemas.openxmlformats.org/officeDocument/2006/relationships/slide" Target="/ppt/slides/slide3.xml" Id="R2595858b7b2f4967" /><Relationship Type="http://schemas.openxmlformats.org/officeDocument/2006/relationships/slide" Target="/ppt/slides/slide4.xml" Id="R3ac6a3a7a9c64fbd" /><Relationship Type="http://schemas.openxmlformats.org/officeDocument/2006/relationships/slide" Target="/ppt/slides/slide5.xml" Id="R006649f8a0ad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1aa43853b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0d333ae2a45ae" /><Relationship Type="http://schemas.openxmlformats.org/officeDocument/2006/relationships/theme" Target="/ppt/slideMasters/theme/theme1.xml" Id="Rd74a9e9efef3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0d333ae2a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e01a774c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45c65b1d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ab4b16a9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873ae4ce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fc1d1b63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