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2675f11f914b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551a6e58464da7"/>
  </p:sldMasterIdLst>
  <p:sldIdLst>
    <p:sldId xmlns:r="http://schemas.openxmlformats.org/officeDocument/2006/relationships" id="256" r:id="Reb64d43ae6b54df9"/>
    <p:sldId xmlns:r="http://schemas.openxmlformats.org/officeDocument/2006/relationships" id="257" r:id="R9e7e3238a31b418d"/>
    <p:sldId xmlns:r="http://schemas.openxmlformats.org/officeDocument/2006/relationships" id="258" r:id="R625a36ca69034eb7"/>
    <p:sldId xmlns:r="http://schemas.openxmlformats.org/officeDocument/2006/relationships" id="259" r:id="Rcaa4b60d430f4843"/>
    <p:sldId xmlns:r="http://schemas.openxmlformats.org/officeDocument/2006/relationships" id="260" r:id="Rd1a8fc99b9d34daa"/>
    <p:sldId xmlns:r="http://schemas.openxmlformats.org/officeDocument/2006/relationships" id="261" r:id="R48344f20d39044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551a6e58464da7" /><Relationship Type="http://schemas.openxmlformats.org/officeDocument/2006/relationships/slide" Target="/ppt/slides/slide1.xml" Id="Reb64d43ae6b54df9" /><Relationship Type="http://schemas.openxmlformats.org/officeDocument/2006/relationships/slide" Target="/ppt/slides/slide2.xml" Id="R9e7e3238a31b418d" /><Relationship Type="http://schemas.openxmlformats.org/officeDocument/2006/relationships/slide" Target="/ppt/slides/slide3.xml" Id="R625a36ca69034eb7" /><Relationship Type="http://schemas.openxmlformats.org/officeDocument/2006/relationships/slide" Target="/ppt/slides/slide4.xml" Id="Rcaa4b60d430f4843" /><Relationship Type="http://schemas.openxmlformats.org/officeDocument/2006/relationships/slide" Target="/ppt/slides/slide5.xml" Id="Rd1a8fc99b9d34daa" /><Relationship Type="http://schemas.openxmlformats.org/officeDocument/2006/relationships/slide" Target="/ppt/slides/slide6.xml" Id="R48344f20d39044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02b7685f2445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f4cbef76a4c95" /><Relationship Type="http://schemas.openxmlformats.org/officeDocument/2006/relationships/theme" Target="/ppt/slideMasters/theme/theme1.xml" Id="Re6d3387efad94c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4f4cbef76a4c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cc378276146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c5466ff0242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1fdfddc0f4d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96b9e86474d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cefa29f5e4d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67c6befbe4a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TINDE ØKONOMI LILLEHAMMER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TINDE ØKONOMI LILLEHAMMER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31 200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108A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2615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936 591 388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LILLEHAMMER AS</a:t>
            </a:r>
          </a:p>
        </p:txBody>
      </p:sp>
    </p:spTree>
  </p:cSld>
  <p:clrMapOvr>
    <a:masterClrMapping xmlns:a="http://schemas.openxmlformats.org/drawingml/2006/main"/>
  </p:clrMapOvr>
</p:sld>
</file>