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a3c910759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9834869f24540"/>
  </p:sldMasterIdLst>
  <p:sldIdLst>
    <p:sldId xmlns:r="http://schemas.openxmlformats.org/officeDocument/2006/relationships" id="256" r:id="Rbc8dd3bc3e314dbf"/>
    <p:sldId xmlns:r="http://schemas.openxmlformats.org/officeDocument/2006/relationships" id="257" r:id="R8249164c52ec4994"/>
    <p:sldId xmlns:r="http://schemas.openxmlformats.org/officeDocument/2006/relationships" id="258" r:id="Re3ce396b2cc64b43"/>
    <p:sldId xmlns:r="http://schemas.openxmlformats.org/officeDocument/2006/relationships" id="259" r:id="R2b5fcd5b8f664d8e"/>
    <p:sldId xmlns:r="http://schemas.openxmlformats.org/officeDocument/2006/relationships" id="260" r:id="R52018c4fb78f4a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9834869f24540" /><Relationship Type="http://schemas.openxmlformats.org/officeDocument/2006/relationships/slide" Target="/ppt/slides/slide1.xml" Id="Rbc8dd3bc3e314dbf" /><Relationship Type="http://schemas.openxmlformats.org/officeDocument/2006/relationships/slide" Target="/ppt/slides/slide2.xml" Id="R8249164c52ec4994" /><Relationship Type="http://schemas.openxmlformats.org/officeDocument/2006/relationships/slide" Target="/ppt/slides/slide3.xml" Id="Re3ce396b2cc64b43" /><Relationship Type="http://schemas.openxmlformats.org/officeDocument/2006/relationships/slide" Target="/ppt/slides/slide4.xml" Id="R2b5fcd5b8f664d8e" /><Relationship Type="http://schemas.openxmlformats.org/officeDocument/2006/relationships/slide" Target="/ppt/slides/slide5.xml" Id="R52018c4fb78f4a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0bd3be1b8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e3dbf0721464a" /><Relationship Type="http://schemas.openxmlformats.org/officeDocument/2006/relationships/theme" Target="/ppt/slideMasters/theme/theme1.xml" Id="R1e3fcffcaca9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e3dbf072146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801a0473e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755d321654b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0f240ad2b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ed0be867c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8a050d444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ØKONOMI AS ble etablert [år] og holder til i Rindal.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Rindalslina 879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6657 Rindal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936 597 033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