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40ef52089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d2cadd708438f"/>
  </p:sldMasterIdLst>
  <p:sldIdLst>
    <p:sldId xmlns:r="http://schemas.openxmlformats.org/officeDocument/2006/relationships" id="256" r:id="R139619a821a34194"/>
    <p:sldId xmlns:r="http://schemas.openxmlformats.org/officeDocument/2006/relationships" id="257" r:id="Rec5344153fef40dc"/>
    <p:sldId xmlns:r="http://schemas.openxmlformats.org/officeDocument/2006/relationships" id="258" r:id="R65393be938dd482d"/>
    <p:sldId xmlns:r="http://schemas.openxmlformats.org/officeDocument/2006/relationships" id="259" r:id="Ra1517ae3ba3a4e1e"/>
    <p:sldId xmlns:r="http://schemas.openxmlformats.org/officeDocument/2006/relationships" id="260" r:id="R47808d870dba41d9"/>
    <p:sldId xmlns:r="http://schemas.openxmlformats.org/officeDocument/2006/relationships" id="261" r:id="R14bf48dd5cae44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d2cadd708438f" /><Relationship Type="http://schemas.openxmlformats.org/officeDocument/2006/relationships/slide" Target="/ppt/slides/slide1.xml" Id="R139619a821a34194" /><Relationship Type="http://schemas.openxmlformats.org/officeDocument/2006/relationships/slide" Target="/ppt/slides/slide2.xml" Id="Rec5344153fef40dc" /><Relationship Type="http://schemas.openxmlformats.org/officeDocument/2006/relationships/slide" Target="/ppt/slides/slide3.xml" Id="R65393be938dd482d" /><Relationship Type="http://schemas.openxmlformats.org/officeDocument/2006/relationships/slide" Target="/ppt/slides/slide4.xml" Id="Ra1517ae3ba3a4e1e" /><Relationship Type="http://schemas.openxmlformats.org/officeDocument/2006/relationships/slide" Target="/ppt/slides/slide5.xml" Id="R47808d870dba41d9" /><Relationship Type="http://schemas.openxmlformats.org/officeDocument/2006/relationships/slide" Target="/ppt/slides/slide6.xml" Id="R14bf48dd5cae44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e57962e26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00368b3d841b3" /><Relationship Type="http://schemas.openxmlformats.org/officeDocument/2006/relationships/theme" Target="/ppt/slideMasters/theme/theme1.xml" Id="R65fc05acef38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200368b3d8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31f98b2da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f28d5384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89411648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29c7b407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76efb18924b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bbba3b809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