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f760b1572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4f06065dc4e20"/>
  </p:sldMasterIdLst>
  <p:sldIdLst>
    <p:sldId xmlns:r="http://schemas.openxmlformats.org/officeDocument/2006/relationships" id="256" r:id="Rd5743424a617467a"/>
    <p:sldId xmlns:r="http://schemas.openxmlformats.org/officeDocument/2006/relationships" id="257" r:id="Rc209c839be9b44b6"/>
    <p:sldId xmlns:r="http://schemas.openxmlformats.org/officeDocument/2006/relationships" id="258" r:id="R292212217b724ce8"/>
    <p:sldId xmlns:r="http://schemas.openxmlformats.org/officeDocument/2006/relationships" id="259" r:id="Re070894dcdd24258"/>
    <p:sldId xmlns:r="http://schemas.openxmlformats.org/officeDocument/2006/relationships" id="260" r:id="Rc20c6e8df5b045a5"/>
    <p:sldId xmlns:r="http://schemas.openxmlformats.org/officeDocument/2006/relationships" id="261" r:id="R85902e1e84e8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4f06065dc4e20" /><Relationship Type="http://schemas.openxmlformats.org/officeDocument/2006/relationships/slide" Target="/ppt/slides/slide1.xml" Id="Rd5743424a617467a" /><Relationship Type="http://schemas.openxmlformats.org/officeDocument/2006/relationships/slide" Target="/ppt/slides/slide2.xml" Id="Rc209c839be9b44b6" /><Relationship Type="http://schemas.openxmlformats.org/officeDocument/2006/relationships/slide" Target="/ppt/slides/slide3.xml" Id="R292212217b724ce8" /><Relationship Type="http://schemas.openxmlformats.org/officeDocument/2006/relationships/slide" Target="/ppt/slides/slide4.xml" Id="Re070894dcdd24258" /><Relationship Type="http://schemas.openxmlformats.org/officeDocument/2006/relationships/slide" Target="/ppt/slides/slide5.xml" Id="Rc20c6e8df5b045a5" /><Relationship Type="http://schemas.openxmlformats.org/officeDocument/2006/relationships/slide" Target="/ppt/slides/slide6.xml" Id="R85902e1e84e8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36572855c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eae978894d24" /><Relationship Type="http://schemas.openxmlformats.org/officeDocument/2006/relationships/theme" Target="/ppt/slideMasters/theme/theme1.xml" Id="R06de9477ef83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6eae97889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f2c41e3e5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78065946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a9774b362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1567c7f8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eaf64550d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498f79cd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