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c5ad76caa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133cb33e64424"/>
  </p:sldMasterIdLst>
  <p:sldIdLst>
    <p:sldId xmlns:r="http://schemas.openxmlformats.org/officeDocument/2006/relationships" id="256" r:id="R2d0a18e539d6465a"/>
    <p:sldId xmlns:r="http://schemas.openxmlformats.org/officeDocument/2006/relationships" id="257" r:id="Rf2491bbe1f114329"/>
    <p:sldId xmlns:r="http://schemas.openxmlformats.org/officeDocument/2006/relationships" id="258" r:id="R59d5cb5f619c4c71"/>
    <p:sldId xmlns:r="http://schemas.openxmlformats.org/officeDocument/2006/relationships" id="259" r:id="Refa43c710b0041d3"/>
    <p:sldId xmlns:r="http://schemas.openxmlformats.org/officeDocument/2006/relationships" id="260" r:id="Rb2c06e3082514935"/>
    <p:sldId xmlns:r="http://schemas.openxmlformats.org/officeDocument/2006/relationships" id="261" r:id="Rb78b67b4a992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133cb33e64424" /><Relationship Type="http://schemas.openxmlformats.org/officeDocument/2006/relationships/slide" Target="/ppt/slides/slide1.xml" Id="R2d0a18e539d6465a" /><Relationship Type="http://schemas.openxmlformats.org/officeDocument/2006/relationships/slide" Target="/ppt/slides/slide2.xml" Id="Rf2491bbe1f114329" /><Relationship Type="http://schemas.openxmlformats.org/officeDocument/2006/relationships/slide" Target="/ppt/slides/slide3.xml" Id="R59d5cb5f619c4c71" /><Relationship Type="http://schemas.openxmlformats.org/officeDocument/2006/relationships/slide" Target="/ppt/slides/slide4.xml" Id="Refa43c710b0041d3" /><Relationship Type="http://schemas.openxmlformats.org/officeDocument/2006/relationships/slide" Target="/ppt/slides/slide5.xml" Id="Rb2c06e3082514935" /><Relationship Type="http://schemas.openxmlformats.org/officeDocument/2006/relationships/slide" Target="/ppt/slides/slide6.xml" Id="Rb78b67b4a992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5d0cd91bc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bccde2d04d19" /><Relationship Type="http://schemas.openxmlformats.org/officeDocument/2006/relationships/theme" Target="/ppt/slideMasters/theme/theme1.xml" Id="Rbc703fce967b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cbccde2d0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72169e2e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dda3615d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90804a180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9645b1cd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a71263128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1d0fa8d3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