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1a046343bd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9a00016d04b49"/>
  </p:sldMasterIdLst>
  <p:sldIdLst>
    <p:sldId xmlns:r="http://schemas.openxmlformats.org/officeDocument/2006/relationships" id="256" r:id="R2d62912722ab4470"/>
    <p:sldId xmlns:r="http://schemas.openxmlformats.org/officeDocument/2006/relationships" id="257" r:id="Rfe4addcaf4f74fbb"/>
    <p:sldId xmlns:r="http://schemas.openxmlformats.org/officeDocument/2006/relationships" id="258" r:id="Rc11d0a21a88643b0"/>
    <p:sldId xmlns:r="http://schemas.openxmlformats.org/officeDocument/2006/relationships" id="259" r:id="R7b7b70869e314bfd"/>
    <p:sldId xmlns:r="http://schemas.openxmlformats.org/officeDocument/2006/relationships" id="260" r:id="R3fe26471ecaa45a7"/>
    <p:sldId xmlns:r="http://schemas.openxmlformats.org/officeDocument/2006/relationships" id="261" r:id="Re8ce69e7b152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9a00016d04b49" /><Relationship Type="http://schemas.openxmlformats.org/officeDocument/2006/relationships/slide" Target="/ppt/slides/slide1.xml" Id="R2d62912722ab4470" /><Relationship Type="http://schemas.openxmlformats.org/officeDocument/2006/relationships/slide" Target="/ppt/slides/slide2.xml" Id="Rfe4addcaf4f74fbb" /><Relationship Type="http://schemas.openxmlformats.org/officeDocument/2006/relationships/slide" Target="/ppt/slides/slide3.xml" Id="Rc11d0a21a88643b0" /><Relationship Type="http://schemas.openxmlformats.org/officeDocument/2006/relationships/slide" Target="/ppt/slides/slide4.xml" Id="R7b7b70869e314bfd" /><Relationship Type="http://schemas.openxmlformats.org/officeDocument/2006/relationships/slide" Target="/ppt/slides/slide5.xml" Id="R3fe26471ecaa45a7" /><Relationship Type="http://schemas.openxmlformats.org/officeDocument/2006/relationships/slide" Target="/ppt/slides/slide6.xml" Id="Re8ce69e7b152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cd1af73f7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8bca5c36e43ed" /><Relationship Type="http://schemas.openxmlformats.org/officeDocument/2006/relationships/theme" Target="/ppt/slideMasters/theme/theme1.xml" Id="Rf6927bdce18d4f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8bca5c36e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35b7ef694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f4267afb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2475d6538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ae54783b2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b62a36670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33387b4ab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04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936 836 445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