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d2db063f0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1aa5617c748eb"/>
  </p:sldMasterIdLst>
  <p:sldIdLst>
    <p:sldId xmlns:r="http://schemas.openxmlformats.org/officeDocument/2006/relationships" id="256" r:id="Rd6023848874a49b7"/>
    <p:sldId xmlns:r="http://schemas.openxmlformats.org/officeDocument/2006/relationships" id="257" r:id="Rb56f2e95a732409a"/>
    <p:sldId xmlns:r="http://schemas.openxmlformats.org/officeDocument/2006/relationships" id="258" r:id="R1474a7b171434c5a"/>
    <p:sldId xmlns:r="http://schemas.openxmlformats.org/officeDocument/2006/relationships" id="259" r:id="R65ce7214b4e54143"/>
    <p:sldId xmlns:r="http://schemas.openxmlformats.org/officeDocument/2006/relationships" id="260" r:id="R1c78045d36b3461d"/>
    <p:sldId xmlns:r="http://schemas.openxmlformats.org/officeDocument/2006/relationships" id="261" r:id="R97f2096103644d78"/>
    <p:sldId xmlns:r="http://schemas.openxmlformats.org/officeDocument/2006/relationships" id="262" r:id="Re08680afe49d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1aa5617c748eb" /><Relationship Type="http://schemas.openxmlformats.org/officeDocument/2006/relationships/slide" Target="/ppt/slides/slide1.xml" Id="Rd6023848874a49b7" /><Relationship Type="http://schemas.openxmlformats.org/officeDocument/2006/relationships/slide" Target="/ppt/slides/slide2.xml" Id="Rb56f2e95a732409a" /><Relationship Type="http://schemas.openxmlformats.org/officeDocument/2006/relationships/slide" Target="/ppt/slides/slide3.xml" Id="R1474a7b171434c5a" /><Relationship Type="http://schemas.openxmlformats.org/officeDocument/2006/relationships/slide" Target="/ppt/slides/slide4.xml" Id="R65ce7214b4e54143" /><Relationship Type="http://schemas.openxmlformats.org/officeDocument/2006/relationships/slide" Target="/ppt/slides/slide5.xml" Id="R1c78045d36b3461d" /><Relationship Type="http://schemas.openxmlformats.org/officeDocument/2006/relationships/slide" Target="/ppt/slides/slide6.xml" Id="R97f2096103644d78" /><Relationship Type="http://schemas.openxmlformats.org/officeDocument/2006/relationships/slide" Target="/ppt/slides/slide7.xml" Id="Re08680afe49d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ed726778c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e67edc3e64488" /><Relationship Type="http://schemas.openxmlformats.org/officeDocument/2006/relationships/theme" Target="/ppt/slideMasters/theme/theme1.xml" Id="R728ef81f408d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e67edc3e6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b5ac9d772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a64b90bf9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891c6fa9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2ffdd6c2f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b5167f9f3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0c2c33310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929a39705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SVEIN OVE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SILJE HORPESTAD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TERESE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04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