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b84344a99041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d48136946349ac"/>
  </p:sldMasterIdLst>
  <p:sldIdLst>
    <p:sldId xmlns:r="http://schemas.openxmlformats.org/officeDocument/2006/relationships" id="256" r:id="Rb0d83d451b3d4b72"/>
    <p:sldId xmlns:r="http://schemas.openxmlformats.org/officeDocument/2006/relationships" id="257" r:id="Rd2e766174c6b41be"/>
    <p:sldId xmlns:r="http://schemas.openxmlformats.org/officeDocument/2006/relationships" id="258" r:id="R1bcd9c135c654468"/>
    <p:sldId xmlns:r="http://schemas.openxmlformats.org/officeDocument/2006/relationships" id="259" r:id="R6879b97f6f2b42e7"/>
    <p:sldId xmlns:r="http://schemas.openxmlformats.org/officeDocument/2006/relationships" id="260" r:id="R6a3f35905f704b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d48136946349ac" /><Relationship Type="http://schemas.openxmlformats.org/officeDocument/2006/relationships/slide" Target="/ppt/slides/slide1.xml" Id="Rb0d83d451b3d4b72" /><Relationship Type="http://schemas.openxmlformats.org/officeDocument/2006/relationships/slide" Target="/ppt/slides/slide2.xml" Id="Rd2e766174c6b41be" /><Relationship Type="http://schemas.openxmlformats.org/officeDocument/2006/relationships/slide" Target="/ppt/slides/slide3.xml" Id="R1bcd9c135c654468" /><Relationship Type="http://schemas.openxmlformats.org/officeDocument/2006/relationships/slide" Target="/ppt/slides/slide4.xml" Id="R6879b97f6f2b42e7" /><Relationship Type="http://schemas.openxmlformats.org/officeDocument/2006/relationships/slide" Target="/ppt/slides/slide5.xml" Id="R6a3f35905f704b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4639dc7a434f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99575743614a99" /><Relationship Type="http://schemas.openxmlformats.org/officeDocument/2006/relationships/theme" Target="/ppt/slideMasters/theme/theme1.xml" Id="Rbc40ec823ea942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99575743614a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72248a3ff41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1b184240344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b44af461af46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50489919e48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ff89bfc1542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LID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LID REVISJON &amp; RÅDGIVNING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937 366 752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