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d4b5385e8444f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d9ca89053b749c9"/>
  </p:sldMasterIdLst>
  <p:sldIdLst>
    <p:sldId xmlns:r="http://schemas.openxmlformats.org/officeDocument/2006/relationships" id="256" r:id="R80f2c0fcd7224674"/>
    <p:sldId xmlns:r="http://schemas.openxmlformats.org/officeDocument/2006/relationships" id="257" r:id="Re370e94ee2b445eb"/>
    <p:sldId xmlns:r="http://schemas.openxmlformats.org/officeDocument/2006/relationships" id="258" r:id="R36c5648b718941de"/>
    <p:sldId xmlns:r="http://schemas.openxmlformats.org/officeDocument/2006/relationships" id="259" r:id="Rb1a5d8b93e0a4244"/>
    <p:sldId xmlns:r="http://schemas.openxmlformats.org/officeDocument/2006/relationships" id="260" r:id="Rbd17a2b125f5422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9ca89053b749c9" /><Relationship Type="http://schemas.openxmlformats.org/officeDocument/2006/relationships/slide" Target="/ppt/slides/slide1.xml" Id="R80f2c0fcd7224674" /><Relationship Type="http://schemas.openxmlformats.org/officeDocument/2006/relationships/slide" Target="/ppt/slides/slide2.xml" Id="Re370e94ee2b445eb" /><Relationship Type="http://schemas.openxmlformats.org/officeDocument/2006/relationships/slide" Target="/ppt/slides/slide3.xml" Id="R36c5648b718941de" /><Relationship Type="http://schemas.openxmlformats.org/officeDocument/2006/relationships/slide" Target="/ppt/slides/slide4.xml" Id="Rb1a5d8b93e0a4244" /><Relationship Type="http://schemas.openxmlformats.org/officeDocument/2006/relationships/slide" Target="/ppt/slides/slide5.xml" Id="Rbd17a2b125f5422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c96ef5ef37429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5c195a0eff48c7" /><Relationship Type="http://schemas.openxmlformats.org/officeDocument/2006/relationships/theme" Target="/ppt/slideMasters/theme/theme1.xml" Id="Rd7a837905f1b49a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65c195a0eff48c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bf6d2c6d36475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c9256228604d8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2b3730b6974dc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9aa97d30cb416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d3d7120235454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LID REVISJON &amp; 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LID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LID REVISJON &amp; RÅDGIVNING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LID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LID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LID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Kanalveien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5068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937 366 752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LID REVISJON &amp; RÅDGIVNING AS</a:t>
            </a:r>
          </a:p>
        </p:txBody>
      </p:sp>
    </p:spTree>
  </p:cSld>
  <p:clrMapOvr>
    <a:masterClrMapping xmlns:a="http://schemas.openxmlformats.org/drawingml/2006/main"/>
  </p:clrMapOvr>
</p:sld>
</file>