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3bca9b7238b4d6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57d01f7430d4bca"/>
  </p:sldMasterIdLst>
  <p:sldIdLst>
    <p:sldId xmlns:r="http://schemas.openxmlformats.org/officeDocument/2006/relationships" id="256" r:id="R8d3c7d02113c4704"/>
    <p:sldId xmlns:r="http://schemas.openxmlformats.org/officeDocument/2006/relationships" id="257" r:id="Ra3c5dd36f1774106"/>
    <p:sldId xmlns:r="http://schemas.openxmlformats.org/officeDocument/2006/relationships" id="258" r:id="R0b0569cadce54002"/>
    <p:sldId xmlns:r="http://schemas.openxmlformats.org/officeDocument/2006/relationships" id="259" r:id="R7fbcea2bd05c4f52"/>
    <p:sldId xmlns:r="http://schemas.openxmlformats.org/officeDocument/2006/relationships" id="260" r:id="R8f0d0a287ae04461"/>
    <p:sldId xmlns:r="http://schemas.openxmlformats.org/officeDocument/2006/relationships" id="261" r:id="R68234e09f3e94a52"/>
    <p:sldId xmlns:r="http://schemas.openxmlformats.org/officeDocument/2006/relationships" id="262" r:id="R20980f3d71c9453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7d01f7430d4bca" /><Relationship Type="http://schemas.openxmlformats.org/officeDocument/2006/relationships/slide" Target="/ppt/slides/slide1.xml" Id="R8d3c7d02113c4704" /><Relationship Type="http://schemas.openxmlformats.org/officeDocument/2006/relationships/slide" Target="/ppt/slides/slide2.xml" Id="Ra3c5dd36f1774106" /><Relationship Type="http://schemas.openxmlformats.org/officeDocument/2006/relationships/slide" Target="/ppt/slides/slide3.xml" Id="R0b0569cadce54002" /><Relationship Type="http://schemas.openxmlformats.org/officeDocument/2006/relationships/slide" Target="/ppt/slides/slide4.xml" Id="R7fbcea2bd05c4f52" /><Relationship Type="http://schemas.openxmlformats.org/officeDocument/2006/relationships/slide" Target="/ppt/slides/slide5.xml" Id="R8f0d0a287ae04461" /><Relationship Type="http://schemas.openxmlformats.org/officeDocument/2006/relationships/slide" Target="/ppt/slides/slide6.xml" Id="R68234e09f3e94a52" /><Relationship Type="http://schemas.openxmlformats.org/officeDocument/2006/relationships/slide" Target="/ppt/slides/slide7.xml" Id="R20980f3d71c9453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817773eeec411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f83f29cc9144cf" /><Relationship Type="http://schemas.openxmlformats.org/officeDocument/2006/relationships/theme" Target="/ppt/slideMasters/theme/theme1.xml" Id="R3df6c0139a544a5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bf83f29cc9144c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6ceb2d9d68467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acccf2457a4fe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c952d0d07a4aa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b07c7db7f64b2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41f4000e2b432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b460b2ea184d1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ae9aefa84946a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TEMA REGNSKAP OSLO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TEMA REGNSKAP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TEMA REGNSKAP OSLO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TEMA REGNSKAP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TEMA REGNSKAP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TEMA REGNSKAP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14 355 694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2 718 884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2 227 611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5 911 813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9 397 766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TEMA REGNSKAP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DAG TORE HAGESTANDE  –  66,7 %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ÅGE NILSEN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TEMA REGNSKAP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Lørenveien 73A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0585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22881160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937 430 108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TEMA REGNSKAP OSLO AS</a:t>
            </a:r>
          </a:p>
        </p:txBody>
      </p:sp>
    </p:spTree>
  </p:cSld>
  <p:clrMapOvr>
    <a:masterClrMapping xmlns:a="http://schemas.openxmlformats.org/drawingml/2006/main"/>
  </p:clrMapOvr>
</p:sld>
</file>