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a3c7d6389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ecf1419ac4167"/>
  </p:sldMasterIdLst>
  <p:sldIdLst>
    <p:sldId xmlns:r="http://schemas.openxmlformats.org/officeDocument/2006/relationships" id="256" r:id="R44f919d2a5ed4e3c"/>
    <p:sldId xmlns:r="http://schemas.openxmlformats.org/officeDocument/2006/relationships" id="257" r:id="R4ebde199e1504caf"/>
    <p:sldId xmlns:r="http://schemas.openxmlformats.org/officeDocument/2006/relationships" id="258" r:id="Re0182dc7d6c94b67"/>
    <p:sldId xmlns:r="http://schemas.openxmlformats.org/officeDocument/2006/relationships" id="259" r:id="Rd4229cb245bc45d4"/>
    <p:sldId xmlns:r="http://schemas.openxmlformats.org/officeDocument/2006/relationships" id="260" r:id="Ra85ee4ff2f6e4c4a"/>
    <p:sldId xmlns:r="http://schemas.openxmlformats.org/officeDocument/2006/relationships" id="261" r:id="R6c021002963646f4"/>
    <p:sldId xmlns:r="http://schemas.openxmlformats.org/officeDocument/2006/relationships" id="262" r:id="R9fd50cbe66f3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ecf1419ac4167" /><Relationship Type="http://schemas.openxmlformats.org/officeDocument/2006/relationships/slide" Target="/ppt/slides/slide1.xml" Id="R44f919d2a5ed4e3c" /><Relationship Type="http://schemas.openxmlformats.org/officeDocument/2006/relationships/slide" Target="/ppt/slides/slide2.xml" Id="R4ebde199e1504caf" /><Relationship Type="http://schemas.openxmlformats.org/officeDocument/2006/relationships/slide" Target="/ppt/slides/slide3.xml" Id="Re0182dc7d6c94b67" /><Relationship Type="http://schemas.openxmlformats.org/officeDocument/2006/relationships/slide" Target="/ppt/slides/slide4.xml" Id="Rd4229cb245bc45d4" /><Relationship Type="http://schemas.openxmlformats.org/officeDocument/2006/relationships/slide" Target="/ppt/slides/slide5.xml" Id="Ra85ee4ff2f6e4c4a" /><Relationship Type="http://schemas.openxmlformats.org/officeDocument/2006/relationships/slide" Target="/ppt/slides/slide6.xml" Id="R6c021002963646f4" /><Relationship Type="http://schemas.openxmlformats.org/officeDocument/2006/relationships/slide" Target="/ppt/slides/slide7.xml" Id="R9fd50cbe66f3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0a4a92003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00257809e4c83" /><Relationship Type="http://schemas.openxmlformats.org/officeDocument/2006/relationships/theme" Target="/ppt/slideMasters/theme/theme1.xml" Id="R98d0a07c7d88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00257809e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10b2a339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1351740e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fd34d71a24f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ce3ba75f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586f80df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d9cb780ac47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fdfc8aa9a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ANDERSSEN BYGG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ANDERSSEN BYGG INVEST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−1 154 660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79 879 046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454 685 012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527 805 147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937 506 678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ANDERSSEN BYGG INVEST</a:t>
            </a:r>
          </a:p>
        </p:txBody>
      </p:sp>
    </p:spTree>
  </p:cSld>
  <p:clrMapOvr>
    <a:masterClrMapping xmlns:a="http://schemas.openxmlformats.org/drawingml/2006/main"/>
  </p:clrMapOvr>
</p:sld>
</file>