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6ccd99682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adfe464104037"/>
  </p:sldMasterIdLst>
  <p:sldIdLst>
    <p:sldId xmlns:r="http://schemas.openxmlformats.org/officeDocument/2006/relationships" id="256" r:id="R3f4cb1fb0dd44637"/>
    <p:sldId xmlns:r="http://schemas.openxmlformats.org/officeDocument/2006/relationships" id="257" r:id="R66cb35aa746c40a0"/>
    <p:sldId xmlns:r="http://schemas.openxmlformats.org/officeDocument/2006/relationships" id="258" r:id="Ra100674b9b6d475c"/>
    <p:sldId xmlns:r="http://schemas.openxmlformats.org/officeDocument/2006/relationships" id="259" r:id="R30c8ee38893a42aa"/>
    <p:sldId xmlns:r="http://schemas.openxmlformats.org/officeDocument/2006/relationships" id="260" r:id="R7bf672697fd04f42"/>
    <p:sldId xmlns:r="http://schemas.openxmlformats.org/officeDocument/2006/relationships" id="261" r:id="R1bae7edcecd94be3"/>
    <p:sldId xmlns:r="http://schemas.openxmlformats.org/officeDocument/2006/relationships" id="262" r:id="R5c1d3c3076be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adfe464104037" /><Relationship Type="http://schemas.openxmlformats.org/officeDocument/2006/relationships/slide" Target="/ppt/slides/slide1.xml" Id="R3f4cb1fb0dd44637" /><Relationship Type="http://schemas.openxmlformats.org/officeDocument/2006/relationships/slide" Target="/ppt/slides/slide2.xml" Id="R66cb35aa746c40a0" /><Relationship Type="http://schemas.openxmlformats.org/officeDocument/2006/relationships/slide" Target="/ppt/slides/slide3.xml" Id="Ra100674b9b6d475c" /><Relationship Type="http://schemas.openxmlformats.org/officeDocument/2006/relationships/slide" Target="/ppt/slides/slide4.xml" Id="R30c8ee38893a42aa" /><Relationship Type="http://schemas.openxmlformats.org/officeDocument/2006/relationships/slide" Target="/ppt/slides/slide5.xml" Id="R7bf672697fd04f42" /><Relationship Type="http://schemas.openxmlformats.org/officeDocument/2006/relationships/slide" Target="/ppt/slides/slide6.xml" Id="R1bae7edcecd94be3" /><Relationship Type="http://schemas.openxmlformats.org/officeDocument/2006/relationships/slide" Target="/ppt/slides/slide7.xml" Id="R5c1d3c3076be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753c36902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ea678afb4ad3" /><Relationship Type="http://schemas.openxmlformats.org/officeDocument/2006/relationships/theme" Target="/ppt/slideMasters/theme/theme1.xml" Id="R85b236eb89934a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8ea678afb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2bc9b3f47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d82b5471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2a2505ee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896bac04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89763d53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e199cefc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538697c2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