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99695de2d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7c1265ebf42b1"/>
  </p:sldMasterIdLst>
  <p:sldIdLst>
    <p:sldId xmlns:r="http://schemas.openxmlformats.org/officeDocument/2006/relationships" id="256" r:id="R830653fb5f9544f8"/>
    <p:sldId xmlns:r="http://schemas.openxmlformats.org/officeDocument/2006/relationships" id="257" r:id="R7201f044e5664d85"/>
    <p:sldId xmlns:r="http://schemas.openxmlformats.org/officeDocument/2006/relationships" id="258" r:id="Ra7ccde9f08284043"/>
    <p:sldId xmlns:r="http://schemas.openxmlformats.org/officeDocument/2006/relationships" id="259" r:id="R0f754be7919d4a0e"/>
    <p:sldId xmlns:r="http://schemas.openxmlformats.org/officeDocument/2006/relationships" id="260" r:id="Rb042963270ba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7c1265ebf42b1" /><Relationship Type="http://schemas.openxmlformats.org/officeDocument/2006/relationships/slide" Target="/ppt/slides/slide1.xml" Id="R830653fb5f9544f8" /><Relationship Type="http://schemas.openxmlformats.org/officeDocument/2006/relationships/slide" Target="/ppt/slides/slide2.xml" Id="R7201f044e5664d85" /><Relationship Type="http://schemas.openxmlformats.org/officeDocument/2006/relationships/slide" Target="/ppt/slides/slide3.xml" Id="Ra7ccde9f08284043" /><Relationship Type="http://schemas.openxmlformats.org/officeDocument/2006/relationships/slide" Target="/ppt/slides/slide4.xml" Id="R0f754be7919d4a0e" /><Relationship Type="http://schemas.openxmlformats.org/officeDocument/2006/relationships/slide" Target="/ppt/slides/slide5.xml" Id="Rb042963270ba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e9e3ba7f2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45c43ea91405c" /><Relationship Type="http://schemas.openxmlformats.org/officeDocument/2006/relationships/theme" Target="/ppt/slideMasters/theme/theme1.xml" Id="Re09313f22bf8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45c43ea91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ccd1ed0fe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a177855d6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7f78de220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07cad9bf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ed9dc2238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OG EIDSBERG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OG EIDSBERG SPAREBANK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