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7df507ce7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17bedb4994a69"/>
  </p:sldMasterIdLst>
  <p:sldIdLst>
    <p:sldId xmlns:r="http://schemas.openxmlformats.org/officeDocument/2006/relationships" id="256" r:id="R0199e705ce3f43be"/>
    <p:sldId xmlns:r="http://schemas.openxmlformats.org/officeDocument/2006/relationships" id="257" r:id="R794d8f33f0e0420c"/>
    <p:sldId xmlns:r="http://schemas.openxmlformats.org/officeDocument/2006/relationships" id="258" r:id="Rb083181689324a05"/>
    <p:sldId xmlns:r="http://schemas.openxmlformats.org/officeDocument/2006/relationships" id="259" r:id="R53e087dd7da54edd"/>
    <p:sldId xmlns:r="http://schemas.openxmlformats.org/officeDocument/2006/relationships" id="260" r:id="R689270ce6c53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17bedb4994a69" /><Relationship Type="http://schemas.openxmlformats.org/officeDocument/2006/relationships/slide" Target="/ppt/slides/slide1.xml" Id="R0199e705ce3f43be" /><Relationship Type="http://schemas.openxmlformats.org/officeDocument/2006/relationships/slide" Target="/ppt/slides/slide2.xml" Id="R794d8f33f0e0420c" /><Relationship Type="http://schemas.openxmlformats.org/officeDocument/2006/relationships/slide" Target="/ppt/slides/slide3.xml" Id="Rb083181689324a05" /><Relationship Type="http://schemas.openxmlformats.org/officeDocument/2006/relationships/slide" Target="/ppt/slides/slide4.xml" Id="R53e087dd7da54edd" /><Relationship Type="http://schemas.openxmlformats.org/officeDocument/2006/relationships/slide" Target="/ppt/slides/slide5.xml" Id="R689270ce6c53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4cc647f38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12349a254310" /><Relationship Type="http://schemas.openxmlformats.org/officeDocument/2006/relationships/theme" Target="/ppt/slideMasters/theme/theme1.xml" Id="R6f9a249c6139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012349a25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6012f439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cc542bd47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516ff16b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732b1fd8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22976948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SPAREBANK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