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f6867a0dfe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d32ce14c74890"/>
  </p:sldMasterIdLst>
  <p:sldIdLst>
    <p:sldId xmlns:r="http://schemas.openxmlformats.org/officeDocument/2006/relationships" id="256" r:id="R028308c0f7874746"/>
    <p:sldId xmlns:r="http://schemas.openxmlformats.org/officeDocument/2006/relationships" id="257" r:id="R291db0600231433f"/>
    <p:sldId xmlns:r="http://schemas.openxmlformats.org/officeDocument/2006/relationships" id="258" r:id="Rbbbe467457364373"/>
    <p:sldId xmlns:r="http://schemas.openxmlformats.org/officeDocument/2006/relationships" id="259" r:id="R1cd65a0710d442f3"/>
    <p:sldId xmlns:r="http://schemas.openxmlformats.org/officeDocument/2006/relationships" id="260" r:id="R06ce4fe62a71438d"/>
    <p:sldId xmlns:r="http://schemas.openxmlformats.org/officeDocument/2006/relationships" id="261" r:id="R98ac16a8e6ef43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d32ce14c74890" /><Relationship Type="http://schemas.openxmlformats.org/officeDocument/2006/relationships/slide" Target="/ppt/slides/slide1.xml" Id="R028308c0f7874746" /><Relationship Type="http://schemas.openxmlformats.org/officeDocument/2006/relationships/slide" Target="/ppt/slides/slide2.xml" Id="R291db0600231433f" /><Relationship Type="http://schemas.openxmlformats.org/officeDocument/2006/relationships/slide" Target="/ppt/slides/slide3.xml" Id="Rbbbe467457364373" /><Relationship Type="http://schemas.openxmlformats.org/officeDocument/2006/relationships/slide" Target="/ppt/slides/slide4.xml" Id="R1cd65a0710d442f3" /><Relationship Type="http://schemas.openxmlformats.org/officeDocument/2006/relationships/slide" Target="/ppt/slides/slide5.xml" Id="R06ce4fe62a71438d" /><Relationship Type="http://schemas.openxmlformats.org/officeDocument/2006/relationships/slide" Target="/ppt/slides/slide6.xml" Id="R98ac16a8e6ef43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0efbda3e1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b82f543b34eaa" /><Relationship Type="http://schemas.openxmlformats.org/officeDocument/2006/relationships/theme" Target="/ppt/slideMasters/theme/theme1.xml" Id="R3cf94ec742a4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b82f543b34e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74d9fc5f346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02e2441b6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24b52b517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7c4865a66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f6bcee66c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8ed48821a4d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TRØGSTAD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SPAREBANK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796 057 000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5 264 501 000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torg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82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