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677798d5d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2b207bcc34f9d"/>
  </p:sldMasterIdLst>
  <p:sldIdLst>
    <p:sldId xmlns:r="http://schemas.openxmlformats.org/officeDocument/2006/relationships" id="256" r:id="R445a5bbed3dc4188"/>
    <p:sldId xmlns:r="http://schemas.openxmlformats.org/officeDocument/2006/relationships" id="257" r:id="R891d80a11e5a4fdc"/>
    <p:sldId xmlns:r="http://schemas.openxmlformats.org/officeDocument/2006/relationships" id="258" r:id="R613f071be5ed4088"/>
    <p:sldId xmlns:r="http://schemas.openxmlformats.org/officeDocument/2006/relationships" id="259" r:id="R06b60337f78f4b36"/>
    <p:sldId xmlns:r="http://schemas.openxmlformats.org/officeDocument/2006/relationships" id="260" r:id="R4fdb06543a55456e"/>
    <p:sldId xmlns:r="http://schemas.openxmlformats.org/officeDocument/2006/relationships" id="261" r:id="R85aa1c79ae02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2b207bcc34f9d" /><Relationship Type="http://schemas.openxmlformats.org/officeDocument/2006/relationships/slide" Target="/ppt/slides/slide1.xml" Id="R445a5bbed3dc4188" /><Relationship Type="http://schemas.openxmlformats.org/officeDocument/2006/relationships/slide" Target="/ppt/slides/slide2.xml" Id="R891d80a11e5a4fdc" /><Relationship Type="http://schemas.openxmlformats.org/officeDocument/2006/relationships/slide" Target="/ppt/slides/slide3.xml" Id="R613f071be5ed4088" /><Relationship Type="http://schemas.openxmlformats.org/officeDocument/2006/relationships/slide" Target="/ppt/slides/slide4.xml" Id="R06b60337f78f4b36" /><Relationship Type="http://schemas.openxmlformats.org/officeDocument/2006/relationships/slide" Target="/ppt/slides/slide5.xml" Id="R4fdb06543a55456e" /><Relationship Type="http://schemas.openxmlformats.org/officeDocument/2006/relationships/slide" Target="/ppt/slides/slide6.xml" Id="R85aa1c79ae02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da6f744ea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2863ba3424bbc" /><Relationship Type="http://schemas.openxmlformats.org/officeDocument/2006/relationships/theme" Target="/ppt/slideMasters/theme/theme1.xml" Id="R59eab5199e1b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2863ba342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7285e390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3e5f32d1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22eaf07b1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48b71601b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f26df66a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254ae307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 KITTY TØRNBY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