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ea57dbdae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8516bea544e03"/>
  </p:sldMasterIdLst>
  <p:sldIdLst>
    <p:sldId xmlns:r="http://schemas.openxmlformats.org/officeDocument/2006/relationships" id="256" r:id="Rbcdfe88c136d4fec"/>
    <p:sldId xmlns:r="http://schemas.openxmlformats.org/officeDocument/2006/relationships" id="257" r:id="R67b1d018da52436e"/>
    <p:sldId xmlns:r="http://schemas.openxmlformats.org/officeDocument/2006/relationships" id="258" r:id="R3f6190c73331422e"/>
    <p:sldId xmlns:r="http://schemas.openxmlformats.org/officeDocument/2006/relationships" id="259" r:id="R00a89c38685149ed"/>
    <p:sldId xmlns:r="http://schemas.openxmlformats.org/officeDocument/2006/relationships" id="260" r:id="R50b21502018f4f62"/>
    <p:sldId xmlns:r="http://schemas.openxmlformats.org/officeDocument/2006/relationships" id="261" r:id="Rc9fa171c97e0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8516bea544e03" /><Relationship Type="http://schemas.openxmlformats.org/officeDocument/2006/relationships/slide" Target="/ppt/slides/slide1.xml" Id="Rbcdfe88c136d4fec" /><Relationship Type="http://schemas.openxmlformats.org/officeDocument/2006/relationships/slide" Target="/ppt/slides/slide2.xml" Id="R67b1d018da52436e" /><Relationship Type="http://schemas.openxmlformats.org/officeDocument/2006/relationships/slide" Target="/ppt/slides/slide3.xml" Id="R3f6190c73331422e" /><Relationship Type="http://schemas.openxmlformats.org/officeDocument/2006/relationships/slide" Target="/ppt/slides/slide4.xml" Id="R00a89c38685149ed" /><Relationship Type="http://schemas.openxmlformats.org/officeDocument/2006/relationships/slide" Target="/ppt/slides/slide5.xml" Id="R50b21502018f4f62" /><Relationship Type="http://schemas.openxmlformats.org/officeDocument/2006/relationships/slide" Target="/ppt/slides/slide6.xml" Id="Rc9fa171c97e0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973eca685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13f098144a63" /><Relationship Type="http://schemas.openxmlformats.org/officeDocument/2006/relationships/theme" Target="/ppt/slideMasters/theme/theme1.xml" Id="R791985f68d3a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713f09814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2593af58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ca894653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265dab5b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a47f74eb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4c847f74e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ebc36b4a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