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21b262514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e8ef788c5465f"/>
  </p:sldMasterIdLst>
  <p:sldIdLst>
    <p:sldId xmlns:r="http://schemas.openxmlformats.org/officeDocument/2006/relationships" id="256" r:id="R6547bf6ebb584eaa"/>
    <p:sldId xmlns:r="http://schemas.openxmlformats.org/officeDocument/2006/relationships" id="257" r:id="R1c135a45d60344d9"/>
    <p:sldId xmlns:r="http://schemas.openxmlformats.org/officeDocument/2006/relationships" id="258" r:id="Rc22eb20f3c194dd9"/>
    <p:sldId xmlns:r="http://schemas.openxmlformats.org/officeDocument/2006/relationships" id="259" r:id="R4a1f220da3ed447a"/>
    <p:sldId xmlns:r="http://schemas.openxmlformats.org/officeDocument/2006/relationships" id="260" r:id="R1930d75341dc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e8ef788c5465f" /><Relationship Type="http://schemas.openxmlformats.org/officeDocument/2006/relationships/slide" Target="/ppt/slides/slide1.xml" Id="R6547bf6ebb584eaa" /><Relationship Type="http://schemas.openxmlformats.org/officeDocument/2006/relationships/slide" Target="/ppt/slides/slide2.xml" Id="R1c135a45d60344d9" /><Relationship Type="http://schemas.openxmlformats.org/officeDocument/2006/relationships/slide" Target="/ppt/slides/slide3.xml" Id="Rc22eb20f3c194dd9" /><Relationship Type="http://schemas.openxmlformats.org/officeDocument/2006/relationships/slide" Target="/ppt/slides/slide4.xml" Id="R4a1f220da3ed447a" /><Relationship Type="http://schemas.openxmlformats.org/officeDocument/2006/relationships/slide" Target="/ppt/slides/slide5.xml" Id="R1930d75341dc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bb5f6681c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8e75cfd064fcd" /><Relationship Type="http://schemas.openxmlformats.org/officeDocument/2006/relationships/theme" Target="/ppt/slideMasters/theme/theme1.xml" Id="Rf16e8d336730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a8e75cfd06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a3dad50ab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1709df0bf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a24c505af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c18d17497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1987ef563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SPAREBANK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937 886 705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