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5355a845b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e3b3cf3804cd9"/>
  </p:sldMasterIdLst>
  <p:sldIdLst>
    <p:sldId xmlns:r="http://schemas.openxmlformats.org/officeDocument/2006/relationships" id="256" r:id="R7364b20d060d483e"/>
    <p:sldId xmlns:r="http://schemas.openxmlformats.org/officeDocument/2006/relationships" id="257" r:id="R177ade54ff254c95"/>
    <p:sldId xmlns:r="http://schemas.openxmlformats.org/officeDocument/2006/relationships" id="258" r:id="R7c6efc2af2de40a0"/>
    <p:sldId xmlns:r="http://schemas.openxmlformats.org/officeDocument/2006/relationships" id="259" r:id="R471a51d20fce43e4"/>
    <p:sldId xmlns:r="http://schemas.openxmlformats.org/officeDocument/2006/relationships" id="260" r:id="R8846ec05826d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e3b3cf3804cd9" /><Relationship Type="http://schemas.openxmlformats.org/officeDocument/2006/relationships/slide" Target="/ppt/slides/slide1.xml" Id="R7364b20d060d483e" /><Relationship Type="http://schemas.openxmlformats.org/officeDocument/2006/relationships/slide" Target="/ppt/slides/slide2.xml" Id="R177ade54ff254c95" /><Relationship Type="http://schemas.openxmlformats.org/officeDocument/2006/relationships/slide" Target="/ppt/slides/slide3.xml" Id="R7c6efc2af2de40a0" /><Relationship Type="http://schemas.openxmlformats.org/officeDocument/2006/relationships/slide" Target="/ppt/slides/slide4.xml" Id="R471a51d20fce43e4" /><Relationship Type="http://schemas.openxmlformats.org/officeDocument/2006/relationships/slide" Target="/ppt/slides/slide5.xml" Id="R8846ec05826d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c54d987d14e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02ee5d57c4d02" /><Relationship Type="http://schemas.openxmlformats.org/officeDocument/2006/relationships/theme" Target="/ppt/slideMasters/theme/theme1.xml" Id="R30f4318cf989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02ee5d57c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489b05aa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399158b28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d9e29bdf2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5ac1f0cd9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610047bf1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97 00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