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fc26246df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44a971b08440b"/>
  </p:sldMasterIdLst>
  <p:sldIdLst>
    <p:sldId xmlns:r="http://schemas.openxmlformats.org/officeDocument/2006/relationships" id="256" r:id="R034411a515594259"/>
    <p:sldId xmlns:r="http://schemas.openxmlformats.org/officeDocument/2006/relationships" id="257" r:id="Rc5b187d713d9408f"/>
    <p:sldId xmlns:r="http://schemas.openxmlformats.org/officeDocument/2006/relationships" id="258" r:id="Rdeaee65d16094c86"/>
    <p:sldId xmlns:r="http://schemas.openxmlformats.org/officeDocument/2006/relationships" id="259" r:id="R8f1589a924464f71"/>
    <p:sldId xmlns:r="http://schemas.openxmlformats.org/officeDocument/2006/relationships" id="260" r:id="R8b326cd25b51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44a971b08440b" /><Relationship Type="http://schemas.openxmlformats.org/officeDocument/2006/relationships/slide" Target="/ppt/slides/slide1.xml" Id="R034411a515594259" /><Relationship Type="http://schemas.openxmlformats.org/officeDocument/2006/relationships/slide" Target="/ppt/slides/slide2.xml" Id="Rc5b187d713d9408f" /><Relationship Type="http://schemas.openxmlformats.org/officeDocument/2006/relationships/slide" Target="/ppt/slides/slide3.xml" Id="Rdeaee65d16094c86" /><Relationship Type="http://schemas.openxmlformats.org/officeDocument/2006/relationships/slide" Target="/ppt/slides/slide4.xml" Id="R8f1589a924464f71" /><Relationship Type="http://schemas.openxmlformats.org/officeDocument/2006/relationships/slide" Target="/ppt/slides/slide5.xml" Id="R8b326cd25b51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0595a83a3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a40dce8840b1" /><Relationship Type="http://schemas.openxmlformats.org/officeDocument/2006/relationships/theme" Target="/ppt/slideMasters/theme/theme1.xml" Id="R637eb1481b63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3a40dce88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fbd31d36e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5d69f409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3697f151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cff3da91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11923c5b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