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97f1f534dc40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c14e7bb7814bd8"/>
  </p:sldMasterIdLst>
  <p:sldIdLst>
    <p:sldId xmlns:r="http://schemas.openxmlformats.org/officeDocument/2006/relationships" id="256" r:id="R4cf8560638c742ff"/>
    <p:sldId xmlns:r="http://schemas.openxmlformats.org/officeDocument/2006/relationships" id="257" r:id="R772452f38eb24511"/>
    <p:sldId xmlns:r="http://schemas.openxmlformats.org/officeDocument/2006/relationships" id="258" r:id="R07ab7d6da43c478c"/>
    <p:sldId xmlns:r="http://schemas.openxmlformats.org/officeDocument/2006/relationships" id="259" r:id="Rd323efeb64ae4406"/>
    <p:sldId xmlns:r="http://schemas.openxmlformats.org/officeDocument/2006/relationships" id="260" r:id="R1e3f547abc0643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c14e7bb7814bd8" /><Relationship Type="http://schemas.openxmlformats.org/officeDocument/2006/relationships/slide" Target="/ppt/slides/slide1.xml" Id="R4cf8560638c742ff" /><Relationship Type="http://schemas.openxmlformats.org/officeDocument/2006/relationships/slide" Target="/ppt/slides/slide2.xml" Id="R772452f38eb24511" /><Relationship Type="http://schemas.openxmlformats.org/officeDocument/2006/relationships/slide" Target="/ppt/slides/slide3.xml" Id="R07ab7d6da43c478c" /><Relationship Type="http://schemas.openxmlformats.org/officeDocument/2006/relationships/slide" Target="/ppt/slides/slide4.xml" Id="Rd323efeb64ae4406" /><Relationship Type="http://schemas.openxmlformats.org/officeDocument/2006/relationships/slide" Target="/ppt/slides/slide5.xml" Id="R1e3f547abc0643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51912da5f40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5c3c31b9d4427" /><Relationship Type="http://schemas.openxmlformats.org/officeDocument/2006/relationships/theme" Target="/ppt/slideMasters/theme/theme1.xml" Id="R77e994a0832040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05c3c31b9d44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ffe73c48044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eb68fc4bd42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09b7919284a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aec2f4f4b40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792fb9c7445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GUDBRANDSDAL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GUDBRANDSDAL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02095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bankpost@s1g.no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www.s1g.no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937 888 104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