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8ad54411a94d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8de6c51ec44352"/>
  </p:sldMasterIdLst>
  <p:sldIdLst>
    <p:sldId xmlns:r="http://schemas.openxmlformats.org/officeDocument/2006/relationships" id="256" r:id="R969d879f8cfa488e"/>
    <p:sldId xmlns:r="http://schemas.openxmlformats.org/officeDocument/2006/relationships" id="257" r:id="R578f76811b79442f"/>
    <p:sldId xmlns:r="http://schemas.openxmlformats.org/officeDocument/2006/relationships" id="258" r:id="R904cd266ce82468a"/>
    <p:sldId xmlns:r="http://schemas.openxmlformats.org/officeDocument/2006/relationships" id="259" r:id="R1bf42607c75941ba"/>
    <p:sldId xmlns:r="http://schemas.openxmlformats.org/officeDocument/2006/relationships" id="260" r:id="Rc559d27ab50d44e8"/>
    <p:sldId xmlns:r="http://schemas.openxmlformats.org/officeDocument/2006/relationships" id="261" r:id="R4948226333ed41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de6c51ec44352" /><Relationship Type="http://schemas.openxmlformats.org/officeDocument/2006/relationships/slide" Target="/ppt/slides/slide1.xml" Id="R969d879f8cfa488e" /><Relationship Type="http://schemas.openxmlformats.org/officeDocument/2006/relationships/slide" Target="/ppt/slides/slide2.xml" Id="R578f76811b79442f" /><Relationship Type="http://schemas.openxmlformats.org/officeDocument/2006/relationships/slide" Target="/ppt/slides/slide3.xml" Id="R904cd266ce82468a" /><Relationship Type="http://schemas.openxmlformats.org/officeDocument/2006/relationships/slide" Target="/ppt/slides/slide4.xml" Id="R1bf42607c75941ba" /><Relationship Type="http://schemas.openxmlformats.org/officeDocument/2006/relationships/slide" Target="/ppt/slides/slide5.xml" Id="Rc559d27ab50d44e8" /><Relationship Type="http://schemas.openxmlformats.org/officeDocument/2006/relationships/slide" Target="/ppt/slides/slide6.xml" Id="R4948226333ed41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2e7c420894a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0867cf5d9428b" /><Relationship Type="http://schemas.openxmlformats.org/officeDocument/2006/relationships/theme" Target="/ppt/slideMasters/theme/theme1.xml" Id="R7f7233a3613f4e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d0867cf5d942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974f57abf40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889ea7ad443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a3a3d2d8c4a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cc91d32f44c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39821c66543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023e0253742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RINGERIKE HADELAND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RINGERIKE HADELAND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RINGERIKE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GRAN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JEVNAKER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937 889 275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