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03a23c2b2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f29589ea04aeb"/>
  </p:sldMasterIdLst>
  <p:sldIdLst>
    <p:sldId xmlns:r="http://schemas.openxmlformats.org/officeDocument/2006/relationships" id="256" r:id="Rb5b6109e20ce4194"/>
    <p:sldId xmlns:r="http://schemas.openxmlformats.org/officeDocument/2006/relationships" id="257" r:id="Rdb4dec50af34453b"/>
    <p:sldId xmlns:r="http://schemas.openxmlformats.org/officeDocument/2006/relationships" id="258" r:id="Rf9a502c47a35494d"/>
    <p:sldId xmlns:r="http://schemas.openxmlformats.org/officeDocument/2006/relationships" id="259" r:id="R9d0028c1f34c442d"/>
    <p:sldId xmlns:r="http://schemas.openxmlformats.org/officeDocument/2006/relationships" id="260" r:id="Rd8ca12e38f4a49e5"/>
    <p:sldId xmlns:r="http://schemas.openxmlformats.org/officeDocument/2006/relationships" id="261" r:id="Rd63b336b078c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f29589ea04aeb" /><Relationship Type="http://schemas.openxmlformats.org/officeDocument/2006/relationships/slide" Target="/ppt/slides/slide1.xml" Id="Rb5b6109e20ce4194" /><Relationship Type="http://schemas.openxmlformats.org/officeDocument/2006/relationships/slide" Target="/ppt/slides/slide2.xml" Id="Rdb4dec50af34453b" /><Relationship Type="http://schemas.openxmlformats.org/officeDocument/2006/relationships/slide" Target="/ppt/slides/slide3.xml" Id="Rf9a502c47a35494d" /><Relationship Type="http://schemas.openxmlformats.org/officeDocument/2006/relationships/slide" Target="/ppt/slides/slide4.xml" Id="R9d0028c1f34c442d" /><Relationship Type="http://schemas.openxmlformats.org/officeDocument/2006/relationships/slide" Target="/ppt/slides/slide5.xml" Id="Rd8ca12e38f4a49e5" /><Relationship Type="http://schemas.openxmlformats.org/officeDocument/2006/relationships/slide" Target="/ppt/slides/slide6.xml" Id="Rd63b336b078c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54843113a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d33c01b54aad" /><Relationship Type="http://schemas.openxmlformats.org/officeDocument/2006/relationships/theme" Target="/ppt/slideMasters/theme/theme1.xml" Id="R0c850b918c47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1d33c01b5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39c2bed5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734ad279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28532f4e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d5bb1b3a5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85137949d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4db0bd8fa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