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ba92c2366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bc2a4e4074911"/>
  </p:sldMasterIdLst>
  <p:sldIdLst>
    <p:sldId xmlns:r="http://schemas.openxmlformats.org/officeDocument/2006/relationships" id="256" r:id="Rdd4d6873172f46da"/>
    <p:sldId xmlns:r="http://schemas.openxmlformats.org/officeDocument/2006/relationships" id="257" r:id="R4654cb0a1494437e"/>
    <p:sldId xmlns:r="http://schemas.openxmlformats.org/officeDocument/2006/relationships" id="258" r:id="Rf306f0ff134a40d4"/>
    <p:sldId xmlns:r="http://schemas.openxmlformats.org/officeDocument/2006/relationships" id="259" r:id="Rc307fb26da554484"/>
    <p:sldId xmlns:r="http://schemas.openxmlformats.org/officeDocument/2006/relationships" id="260" r:id="R28470146ba1c4c83"/>
    <p:sldId xmlns:r="http://schemas.openxmlformats.org/officeDocument/2006/relationships" id="261" r:id="Rcec9ce4259ef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bc2a4e4074911" /><Relationship Type="http://schemas.openxmlformats.org/officeDocument/2006/relationships/slide" Target="/ppt/slides/slide1.xml" Id="Rdd4d6873172f46da" /><Relationship Type="http://schemas.openxmlformats.org/officeDocument/2006/relationships/slide" Target="/ppt/slides/slide2.xml" Id="R4654cb0a1494437e" /><Relationship Type="http://schemas.openxmlformats.org/officeDocument/2006/relationships/slide" Target="/ppt/slides/slide3.xml" Id="Rf306f0ff134a40d4" /><Relationship Type="http://schemas.openxmlformats.org/officeDocument/2006/relationships/slide" Target="/ppt/slides/slide4.xml" Id="Rc307fb26da554484" /><Relationship Type="http://schemas.openxmlformats.org/officeDocument/2006/relationships/slide" Target="/ppt/slides/slide5.xml" Id="R28470146ba1c4c83" /><Relationship Type="http://schemas.openxmlformats.org/officeDocument/2006/relationships/slide" Target="/ppt/slides/slide6.xml" Id="Rcec9ce4259ef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56fa98d7a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66d502544cc1" /><Relationship Type="http://schemas.openxmlformats.org/officeDocument/2006/relationships/theme" Target="/ppt/slideMasters/theme/theme1.xml" Id="Re3785aca3d33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c66d50254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15b0d31c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51950f19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f77f35e16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6c490354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72443d814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3a9bf822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