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740c5265d640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a9d8063484cd6"/>
  </p:sldMasterIdLst>
  <p:sldIdLst>
    <p:sldId xmlns:r="http://schemas.openxmlformats.org/officeDocument/2006/relationships" id="256" r:id="Rc748da94bad947f2"/>
    <p:sldId xmlns:r="http://schemas.openxmlformats.org/officeDocument/2006/relationships" id="257" r:id="R0327bf988b7a47a5"/>
    <p:sldId xmlns:r="http://schemas.openxmlformats.org/officeDocument/2006/relationships" id="258" r:id="R60443494f0394373"/>
    <p:sldId xmlns:r="http://schemas.openxmlformats.org/officeDocument/2006/relationships" id="259" r:id="R6c97d442a78e4db6"/>
    <p:sldId xmlns:r="http://schemas.openxmlformats.org/officeDocument/2006/relationships" id="260" r:id="R8a9a7792ff294611"/>
    <p:sldId xmlns:r="http://schemas.openxmlformats.org/officeDocument/2006/relationships" id="261" r:id="Rcb3fcd8762d746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a9d8063484cd6" /><Relationship Type="http://schemas.openxmlformats.org/officeDocument/2006/relationships/slide" Target="/ppt/slides/slide1.xml" Id="Rc748da94bad947f2" /><Relationship Type="http://schemas.openxmlformats.org/officeDocument/2006/relationships/slide" Target="/ppt/slides/slide2.xml" Id="R0327bf988b7a47a5" /><Relationship Type="http://schemas.openxmlformats.org/officeDocument/2006/relationships/slide" Target="/ppt/slides/slide3.xml" Id="R60443494f0394373" /><Relationship Type="http://schemas.openxmlformats.org/officeDocument/2006/relationships/slide" Target="/ppt/slides/slide4.xml" Id="R6c97d442a78e4db6" /><Relationship Type="http://schemas.openxmlformats.org/officeDocument/2006/relationships/slide" Target="/ppt/slides/slide5.xml" Id="R8a9a7792ff294611" /><Relationship Type="http://schemas.openxmlformats.org/officeDocument/2006/relationships/slide" Target="/ppt/slides/slide6.xml" Id="Rcb3fcd8762d746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7369050d0940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7bf5e299d41b9" /><Relationship Type="http://schemas.openxmlformats.org/officeDocument/2006/relationships/theme" Target="/ppt/slideMasters/theme/theme1.xml" Id="R5b65a9018902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87bf5e299d41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cb96ea77b4e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472e074a94a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f1e687801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16e85b89f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ac2f5f85148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8854727a046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LARVIKBANKEN - DIN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LARVIKBANKEN - DIN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LARVIKBANKEN - DIN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LARVIKBANKEN - DIN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LARVIKBANKEN - DIN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LARVIKBANKEN - DIN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937 890 729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LARVIKBANKEN - DIN SPAREBANK</a:t>
            </a:r>
          </a:p>
        </p:txBody>
      </p:sp>
    </p:spTree>
  </p:cSld>
  <p:clrMapOvr>
    <a:masterClrMapping xmlns:a="http://schemas.openxmlformats.org/drawingml/2006/main"/>
  </p:clrMapOvr>
</p:sld>
</file>