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b5b503304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ed9dc4e5c44b7"/>
  </p:sldMasterIdLst>
  <p:sldIdLst>
    <p:sldId xmlns:r="http://schemas.openxmlformats.org/officeDocument/2006/relationships" id="256" r:id="Red2a86a6a46a4ab9"/>
    <p:sldId xmlns:r="http://schemas.openxmlformats.org/officeDocument/2006/relationships" id="257" r:id="R29374566ef8644a8"/>
    <p:sldId xmlns:r="http://schemas.openxmlformats.org/officeDocument/2006/relationships" id="258" r:id="Rca858b6985d543c4"/>
    <p:sldId xmlns:r="http://schemas.openxmlformats.org/officeDocument/2006/relationships" id="259" r:id="R09f22a409d744546"/>
    <p:sldId xmlns:r="http://schemas.openxmlformats.org/officeDocument/2006/relationships" id="260" r:id="R268388b7ff11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ed9dc4e5c44b7" /><Relationship Type="http://schemas.openxmlformats.org/officeDocument/2006/relationships/slide" Target="/ppt/slides/slide1.xml" Id="Red2a86a6a46a4ab9" /><Relationship Type="http://schemas.openxmlformats.org/officeDocument/2006/relationships/slide" Target="/ppt/slides/slide2.xml" Id="R29374566ef8644a8" /><Relationship Type="http://schemas.openxmlformats.org/officeDocument/2006/relationships/slide" Target="/ppt/slides/slide3.xml" Id="Rca858b6985d543c4" /><Relationship Type="http://schemas.openxmlformats.org/officeDocument/2006/relationships/slide" Target="/ppt/slides/slide4.xml" Id="R09f22a409d744546" /><Relationship Type="http://schemas.openxmlformats.org/officeDocument/2006/relationships/slide" Target="/ppt/slides/slide5.xml" Id="R268388b7ff11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9e0b259a7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3528b950344de" /><Relationship Type="http://schemas.openxmlformats.org/officeDocument/2006/relationships/theme" Target="/ppt/slideMasters/theme/theme1.xml" Id="R1e2c129c89e0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3528b9503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1ea74ce6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a7227b83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4ae92c30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d01a94527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81058fa8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