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2ab6b31b0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8e0ef210247b9"/>
  </p:sldMasterIdLst>
  <p:sldIdLst>
    <p:sldId xmlns:r="http://schemas.openxmlformats.org/officeDocument/2006/relationships" id="256" r:id="R20325af1f0164173"/>
    <p:sldId xmlns:r="http://schemas.openxmlformats.org/officeDocument/2006/relationships" id="257" r:id="R3f4369a2594d4c32"/>
    <p:sldId xmlns:r="http://schemas.openxmlformats.org/officeDocument/2006/relationships" id="258" r:id="Rde1471e183274c69"/>
    <p:sldId xmlns:r="http://schemas.openxmlformats.org/officeDocument/2006/relationships" id="259" r:id="Rf1f693c76acc442f"/>
    <p:sldId xmlns:r="http://schemas.openxmlformats.org/officeDocument/2006/relationships" id="260" r:id="R9bd349f894894e15"/>
    <p:sldId xmlns:r="http://schemas.openxmlformats.org/officeDocument/2006/relationships" id="261" r:id="R99b11893ce39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8e0ef210247b9" /><Relationship Type="http://schemas.openxmlformats.org/officeDocument/2006/relationships/slide" Target="/ppt/slides/slide1.xml" Id="R20325af1f0164173" /><Relationship Type="http://schemas.openxmlformats.org/officeDocument/2006/relationships/slide" Target="/ppt/slides/slide2.xml" Id="R3f4369a2594d4c32" /><Relationship Type="http://schemas.openxmlformats.org/officeDocument/2006/relationships/slide" Target="/ppt/slides/slide3.xml" Id="Rde1471e183274c69" /><Relationship Type="http://schemas.openxmlformats.org/officeDocument/2006/relationships/slide" Target="/ppt/slides/slide4.xml" Id="Rf1f693c76acc442f" /><Relationship Type="http://schemas.openxmlformats.org/officeDocument/2006/relationships/slide" Target="/ppt/slides/slide5.xml" Id="R9bd349f894894e15" /><Relationship Type="http://schemas.openxmlformats.org/officeDocument/2006/relationships/slide" Target="/ppt/slides/slide6.xml" Id="R99b11893ce39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ca171cdd0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272c065d4ca4" /><Relationship Type="http://schemas.openxmlformats.org/officeDocument/2006/relationships/theme" Target="/ppt/slideMasters/theme/theme1.xml" Id="R9fd601a10267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2272c065d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22788fc2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c2988d533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4ad85c19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a3ed0502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cde2d0eb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78fe1e7c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