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15b4e5d49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26921d7514aee"/>
  </p:sldMasterIdLst>
  <p:sldIdLst>
    <p:sldId xmlns:r="http://schemas.openxmlformats.org/officeDocument/2006/relationships" id="256" r:id="R11863ee55e774d9d"/>
    <p:sldId xmlns:r="http://schemas.openxmlformats.org/officeDocument/2006/relationships" id="257" r:id="Re3a4ed66869f44f0"/>
    <p:sldId xmlns:r="http://schemas.openxmlformats.org/officeDocument/2006/relationships" id="258" r:id="Rfe53255ae9014760"/>
    <p:sldId xmlns:r="http://schemas.openxmlformats.org/officeDocument/2006/relationships" id="259" r:id="Rf976f8b87c514c29"/>
    <p:sldId xmlns:r="http://schemas.openxmlformats.org/officeDocument/2006/relationships" id="260" r:id="Rc69c2da72d6a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26921d7514aee" /><Relationship Type="http://schemas.openxmlformats.org/officeDocument/2006/relationships/slide" Target="/ppt/slides/slide1.xml" Id="R11863ee55e774d9d" /><Relationship Type="http://schemas.openxmlformats.org/officeDocument/2006/relationships/slide" Target="/ppt/slides/slide2.xml" Id="Re3a4ed66869f44f0" /><Relationship Type="http://schemas.openxmlformats.org/officeDocument/2006/relationships/slide" Target="/ppt/slides/slide3.xml" Id="Rfe53255ae9014760" /><Relationship Type="http://schemas.openxmlformats.org/officeDocument/2006/relationships/slide" Target="/ppt/slides/slide4.xml" Id="Rf976f8b87c514c29" /><Relationship Type="http://schemas.openxmlformats.org/officeDocument/2006/relationships/slide" Target="/ppt/slides/slide5.xml" Id="Rc69c2da72d6a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ecb69a008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b4f03b1441df" /><Relationship Type="http://schemas.openxmlformats.org/officeDocument/2006/relationships/theme" Target="/ppt/slideMasters/theme/theme1.xml" Id="Re43e447e792c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9b4f03b14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1583663d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936ce76a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53f66d0b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2b73feaa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73b826c65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