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b43ed4098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31f6472fc4ad0"/>
  </p:sldMasterIdLst>
  <p:sldIdLst>
    <p:sldId xmlns:r="http://schemas.openxmlformats.org/officeDocument/2006/relationships" id="256" r:id="R123302cb1ded407e"/>
    <p:sldId xmlns:r="http://schemas.openxmlformats.org/officeDocument/2006/relationships" id="257" r:id="R612d4ba6f064492f"/>
    <p:sldId xmlns:r="http://schemas.openxmlformats.org/officeDocument/2006/relationships" id="258" r:id="Rf5c47b8bc3224781"/>
    <p:sldId xmlns:r="http://schemas.openxmlformats.org/officeDocument/2006/relationships" id="259" r:id="R595ca7153db041de"/>
    <p:sldId xmlns:r="http://schemas.openxmlformats.org/officeDocument/2006/relationships" id="260" r:id="R63c61131a89142e3"/>
    <p:sldId xmlns:r="http://schemas.openxmlformats.org/officeDocument/2006/relationships" id="261" r:id="R9447ee2736e7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31f6472fc4ad0" /><Relationship Type="http://schemas.openxmlformats.org/officeDocument/2006/relationships/slide" Target="/ppt/slides/slide1.xml" Id="R123302cb1ded407e" /><Relationship Type="http://schemas.openxmlformats.org/officeDocument/2006/relationships/slide" Target="/ppt/slides/slide2.xml" Id="R612d4ba6f064492f" /><Relationship Type="http://schemas.openxmlformats.org/officeDocument/2006/relationships/slide" Target="/ppt/slides/slide3.xml" Id="Rf5c47b8bc3224781" /><Relationship Type="http://schemas.openxmlformats.org/officeDocument/2006/relationships/slide" Target="/ppt/slides/slide4.xml" Id="R595ca7153db041de" /><Relationship Type="http://schemas.openxmlformats.org/officeDocument/2006/relationships/slide" Target="/ppt/slides/slide5.xml" Id="R63c61131a89142e3" /><Relationship Type="http://schemas.openxmlformats.org/officeDocument/2006/relationships/slide" Target="/ppt/slides/slide6.xml" Id="R9447ee2736e7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1345c7eb6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13a4876ff4b14" /><Relationship Type="http://schemas.openxmlformats.org/officeDocument/2006/relationships/theme" Target="/ppt/slideMasters/theme/theme1.xml" Id="Rc182079269d1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13a4876ff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b5dd7d7fe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ae4e3dc1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0919d0165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5774a794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42a8e06d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0884ea40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