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a15b92e75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177e62ab748c3"/>
  </p:sldMasterIdLst>
  <p:sldIdLst>
    <p:sldId xmlns:r="http://schemas.openxmlformats.org/officeDocument/2006/relationships" id="256" r:id="Ra205e1df307e4f87"/>
    <p:sldId xmlns:r="http://schemas.openxmlformats.org/officeDocument/2006/relationships" id="257" r:id="R32f832e04c67410d"/>
    <p:sldId xmlns:r="http://schemas.openxmlformats.org/officeDocument/2006/relationships" id="258" r:id="R73baeb1468984b06"/>
    <p:sldId xmlns:r="http://schemas.openxmlformats.org/officeDocument/2006/relationships" id="259" r:id="Rc641647566c04bdc"/>
    <p:sldId xmlns:r="http://schemas.openxmlformats.org/officeDocument/2006/relationships" id="260" r:id="R359e175e8a6f44f9"/>
    <p:sldId xmlns:r="http://schemas.openxmlformats.org/officeDocument/2006/relationships" id="261" r:id="R6578af28bdff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177e62ab748c3" /><Relationship Type="http://schemas.openxmlformats.org/officeDocument/2006/relationships/slide" Target="/ppt/slides/slide1.xml" Id="Ra205e1df307e4f87" /><Relationship Type="http://schemas.openxmlformats.org/officeDocument/2006/relationships/slide" Target="/ppt/slides/slide2.xml" Id="R32f832e04c67410d" /><Relationship Type="http://schemas.openxmlformats.org/officeDocument/2006/relationships/slide" Target="/ppt/slides/slide3.xml" Id="R73baeb1468984b06" /><Relationship Type="http://schemas.openxmlformats.org/officeDocument/2006/relationships/slide" Target="/ppt/slides/slide4.xml" Id="Rc641647566c04bdc" /><Relationship Type="http://schemas.openxmlformats.org/officeDocument/2006/relationships/slide" Target="/ppt/slides/slide5.xml" Id="R359e175e8a6f44f9" /><Relationship Type="http://schemas.openxmlformats.org/officeDocument/2006/relationships/slide" Target="/ppt/slides/slide6.xml" Id="R6578af28bdff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a3a143cf3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b404ce8740f3" /><Relationship Type="http://schemas.openxmlformats.org/officeDocument/2006/relationships/theme" Target="/ppt/slideMasters/theme/theme1.xml" Id="R588a4632b7a2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db404ce87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a64c4338d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7aa66c74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e05441f5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67285cb9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5b07f631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75ea49bf9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