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46011172f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c49ccb4e145e6"/>
  </p:sldMasterIdLst>
  <p:sldIdLst>
    <p:sldId xmlns:r="http://schemas.openxmlformats.org/officeDocument/2006/relationships" id="256" r:id="R6946560144d84e95"/>
    <p:sldId xmlns:r="http://schemas.openxmlformats.org/officeDocument/2006/relationships" id="257" r:id="R957ccf82faeb4f92"/>
    <p:sldId xmlns:r="http://schemas.openxmlformats.org/officeDocument/2006/relationships" id="258" r:id="R1811bf0fc24b4ca0"/>
    <p:sldId xmlns:r="http://schemas.openxmlformats.org/officeDocument/2006/relationships" id="259" r:id="R0c06602a45d54076"/>
    <p:sldId xmlns:r="http://schemas.openxmlformats.org/officeDocument/2006/relationships" id="260" r:id="Rbae8ec5af37f4ab8"/>
    <p:sldId xmlns:r="http://schemas.openxmlformats.org/officeDocument/2006/relationships" id="261" r:id="R08909c005a23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c49ccb4e145e6" /><Relationship Type="http://schemas.openxmlformats.org/officeDocument/2006/relationships/slide" Target="/ppt/slides/slide1.xml" Id="R6946560144d84e95" /><Relationship Type="http://schemas.openxmlformats.org/officeDocument/2006/relationships/slide" Target="/ppt/slides/slide2.xml" Id="R957ccf82faeb4f92" /><Relationship Type="http://schemas.openxmlformats.org/officeDocument/2006/relationships/slide" Target="/ppt/slides/slide3.xml" Id="R1811bf0fc24b4ca0" /><Relationship Type="http://schemas.openxmlformats.org/officeDocument/2006/relationships/slide" Target="/ppt/slides/slide4.xml" Id="R0c06602a45d54076" /><Relationship Type="http://schemas.openxmlformats.org/officeDocument/2006/relationships/slide" Target="/ppt/slides/slide5.xml" Id="Rbae8ec5af37f4ab8" /><Relationship Type="http://schemas.openxmlformats.org/officeDocument/2006/relationships/slide" Target="/ppt/slides/slide6.xml" Id="R08909c005a23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98dbe390b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8cd914cf4848" /><Relationship Type="http://schemas.openxmlformats.org/officeDocument/2006/relationships/theme" Target="/ppt/slideMasters/theme/theme1.xml" Id="R9f18efddf95b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98cd914cf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fe264b3d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fe180ffe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6da385ef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b258184b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f48b6814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b544261a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