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8a9bcdeaf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4d05b6dc346d0"/>
  </p:sldMasterIdLst>
  <p:sldIdLst>
    <p:sldId xmlns:r="http://schemas.openxmlformats.org/officeDocument/2006/relationships" id="256" r:id="R804d1602614d4c3b"/>
    <p:sldId xmlns:r="http://schemas.openxmlformats.org/officeDocument/2006/relationships" id="257" r:id="R47419ec2dff04080"/>
    <p:sldId xmlns:r="http://schemas.openxmlformats.org/officeDocument/2006/relationships" id="258" r:id="R031add0eb10e4362"/>
    <p:sldId xmlns:r="http://schemas.openxmlformats.org/officeDocument/2006/relationships" id="259" r:id="Rdae163af25154d10"/>
    <p:sldId xmlns:r="http://schemas.openxmlformats.org/officeDocument/2006/relationships" id="260" r:id="Rb01aa1c402894650"/>
    <p:sldId xmlns:r="http://schemas.openxmlformats.org/officeDocument/2006/relationships" id="261" r:id="R68fb23d90581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4d05b6dc346d0" /><Relationship Type="http://schemas.openxmlformats.org/officeDocument/2006/relationships/slide" Target="/ppt/slides/slide1.xml" Id="R804d1602614d4c3b" /><Relationship Type="http://schemas.openxmlformats.org/officeDocument/2006/relationships/slide" Target="/ppt/slides/slide2.xml" Id="R47419ec2dff04080" /><Relationship Type="http://schemas.openxmlformats.org/officeDocument/2006/relationships/slide" Target="/ppt/slides/slide3.xml" Id="R031add0eb10e4362" /><Relationship Type="http://schemas.openxmlformats.org/officeDocument/2006/relationships/slide" Target="/ppt/slides/slide4.xml" Id="Rdae163af25154d10" /><Relationship Type="http://schemas.openxmlformats.org/officeDocument/2006/relationships/slide" Target="/ppt/slides/slide5.xml" Id="Rb01aa1c402894650" /><Relationship Type="http://schemas.openxmlformats.org/officeDocument/2006/relationships/slide" Target="/ppt/slides/slide6.xml" Id="R68fb23d90581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461bec4c3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9c3f91cdf4f2b" /><Relationship Type="http://schemas.openxmlformats.org/officeDocument/2006/relationships/theme" Target="/ppt/slideMasters/theme/theme1.xml" Id="Rd630a18e3e4e4a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9c3f91cdf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d24b7cd3d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851d6163e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c5c2d8d2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d11f34149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c655d9b6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4342b5cb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