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1429d2512d41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0e93c2cac14443"/>
  </p:sldMasterIdLst>
  <p:sldIdLst>
    <p:sldId xmlns:r="http://schemas.openxmlformats.org/officeDocument/2006/relationships" id="256" r:id="Rce0315c264134750"/>
    <p:sldId xmlns:r="http://schemas.openxmlformats.org/officeDocument/2006/relationships" id="257" r:id="R73ac9f97b48048d8"/>
    <p:sldId xmlns:r="http://schemas.openxmlformats.org/officeDocument/2006/relationships" id="258" r:id="Rec05c440ac30473d"/>
    <p:sldId xmlns:r="http://schemas.openxmlformats.org/officeDocument/2006/relationships" id="259" r:id="R30d4277816ef4e79"/>
    <p:sldId xmlns:r="http://schemas.openxmlformats.org/officeDocument/2006/relationships" id="260" r:id="R51600cad6c854f44"/>
    <p:sldId xmlns:r="http://schemas.openxmlformats.org/officeDocument/2006/relationships" id="261" r:id="Ra81becc4aadc4c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e93c2cac14443" /><Relationship Type="http://schemas.openxmlformats.org/officeDocument/2006/relationships/slide" Target="/ppt/slides/slide1.xml" Id="Rce0315c264134750" /><Relationship Type="http://schemas.openxmlformats.org/officeDocument/2006/relationships/slide" Target="/ppt/slides/slide2.xml" Id="R73ac9f97b48048d8" /><Relationship Type="http://schemas.openxmlformats.org/officeDocument/2006/relationships/slide" Target="/ppt/slides/slide3.xml" Id="Rec05c440ac30473d" /><Relationship Type="http://schemas.openxmlformats.org/officeDocument/2006/relationships/slide" Target="/ppt/slides/slide4.xml" Id="R30d4277816ef4e79" /><Relationship Type="http://schemas.openxmlformats.org/officeDocument/2006/relationships/slide" Target="/ppt/slides/slide5.xml" Id="R51600cad6c854f44" /><Relationship Type="http://schemas.openxmlformats.org/officeDocument/2006/relationships/slide" Target="/ppt/slides/slide6.xml" Id="Ra81becc4aadc4c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29e0b2c09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9876e00464a40" /><Relationship Type="http://schemas.openxmlformats.org/officeDocument/2006/relationships/theme" Target="/ppt/slideMasters/theme/theme1.xml" Id="R694cb798ca3847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f9876e00464a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fe28b0e4c4f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836a3cdcf45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0ba56d4b640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b1f6aa5e140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e02171d0e4e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1379e9ef44f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SPAREBANK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FK-INVEST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MALME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F. KRISTISETER INVEST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937 900 775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SPAREBANK</a:t>
            </a:r>
          </a:p>
        </p:txBody>
      </p:sp>
    </p:spTree>
  </p:cSld>
  <p:clrMapOvr>
    <a:masterClrMapping xmlns:a="http://schemas.openxmlformats.org/drawingml/2006/main"/>
  </p:clrMapOvr>
</p:sld>
</file>