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89d6b0550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7ebb6378c465a"/>
  </p:sldMasterIdLst>
  <p:sldIdLst>
    <p:sldId xmlns:r="http://schemas.openxmlformats.org/officeDocument/2006/relationships" id="256" r:id="Rc931906713be49a4"/>
    <p:sldId xmlns:r="http://schemas.openxmlformats.org/officeDocument/2006/relationships" id="257" r:id="R5c74872265f64365"/>
    <p:sldId xmlns:r="http://schemas.openxmlformats.org/officeDocument/2006/relationships" id="258" r:id="R6de4729eccdc4c1a"/>
    <p:sldId xmlns:r="http://schemas.openxmlformats.org/officeDocument/2006/relationships" id="259" r:id="Rf569b8fa8a50463f"/>
    <p:sldId xmlns:r="http://schemas.openxmlformats.org/officeDocument/2006/relationships" id="260" r:id="R7e00025a95e8459f"/>
    <p:sldId xmlns:r="http://schemas.openxmlformats.org/officeDocument/2006/relationships" id="261" r:id="Ra7bebcad7bb6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7ebb6378c465a" /><Relationship Type="http://schemas.openxmlformats.org/officeDocument/2006/relationships/slide" Target="/ppt/slides/slide1.xml" Id="Rc931906713be49a4" /><Relationship Type="http://schemas.openxmlformats.org/officeDocument/2006/relationships/slide" Target="/ppt/slides/slide2.xml" Id="R5c74872265f64365" /><Relationship Type="http://schemas.openxmlformats.org/officeDocument/2006/relationships/slide" Target="/ppt/slides/slide3.xml" Id="R6de4729eccdc4c1a" /><Relationship Type="http://schemas.openxmlformats.org/officeDocument/2006/relationships/slide" Target="/ppt/slides/slide4.xml" Id="Rf569b8fa8a50463f" /><Relationship Type="http://schemas.openxmlformats.org/officeDocument/2006/relationships/slide" Target="/ppt/slides/slide5.xml" Id="R7e00025a95e8459f" /><Relationship Type="http://schemas.openxmlformats.org/officeDocument/2006/relationships/slide" Target="/ppt/slides/slide6.xml" Id="Ra7bebcad7bb6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4c30b71fb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5b2bd23f4c34" /><Relationship Type="http://schemas.openxmlformats.org/officeDocument/2006/relationships/theme" Target="/ppt/slideMasters/theme/theme1.xml" Id="R2e0bb220e18c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f5b2bd23f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e65576ff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85b6a119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17575d91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61608bb1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41720139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3c96cac4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