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5f413c91944b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52482be2d54a69"/>
  </p:sldMasterIdLst>
  <p:sldIdLst>
    <p:sldId xmlns:r="http://schemas.openxmlformats.org/officeDocument/2006/relationships" id="256" r:id="R8cd2e6b643484dfe"/>
    <p:sldId xmlns:r="http://schemas.openxmlformats.org/officeDocument/2006/relationships" id="257" r:id="Rfa751e8a630847eb"/>
    <p:sldId xmlns:r="http://schemas.openxmlformats.org/officeDocument/2006/relationships" id="258" r:id="R5d561eca9a7840e2"/>
    <p:sldId xmlns:r="http://schemas.openxmlformats.org/officeDocument/2006/relationships" id="259" r:id="Rcebe19709aa447fd"/>
    <p:sldId xmlns:r="http://schemas.openxmlformats.org/officeDocument/2006/relationships" id="260" r:id="Ra15dc02b1db44312"/>
    <p:sldId xmlns:r="http://schemas.openxmlformats.org/officeDocument/2006/relationships" id="261" r:id="R335d63cea6ae4f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2482be2d54a69" /><Relationship Type="http://schemas.openxmlformats.org/officeDocument/2006/relationships/slide" Target="/ppt/slides/slide1.xml" Id="R8cd2e6b643484dfe" /><Relationship Type="http://schemas.openxmlformats.org/officeDocument/2006/relationships/slide" Target="/ppt/slides/slide2.xml" Id="Rfa751e8a630847eb" /><Relationship Type="http://schemas.openxmlformats.org/officeDocument/2006/relationships/slide" Target="/ppt/slides/slide3.xml" Id="R5d561eca9a7840e2" /><Relationship Type="http://schemas.openxmlformats.org/officeDocument/2006/relationships/slide" Target="/ppt/slides/slide4.xml" Id="Rcebe19709aa447fd" /><Relationship Type="http://schemas.openxmlformats.org/officeDocument/2006/relationships/slide" Target="/ppt/slides/slide5.xml" Id="Ra15dc02b1db44312" /><Relationship Type="http://schemas.openxmlformats.org/officeDocument/2006/relationships/slide" Target="/ppt/slides/slide6.xml" Id="R335d63cea6ae4f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c4398655b46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4af97bec9407a" /><Relationship Type="http://schemas.openxmlformats.org/officeDocument/2006/relationships/theme" Target="/ppt/slideMasters/theme/theme1.xml" Id="Rae3711fee03e4a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b4af97bec940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e7f2c517245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7bcf096cc4d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a1a062b0549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589a90ccb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f0c15dd3d4b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56ce34d7b4f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SPAREBANK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FORSVARETS PERSONELLSERVICE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HYGGEN THORE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UNNE INVEST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RAKON EIENDOM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post@melhusbanken.no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www.melhusbanken.no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