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b5de7ff78348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2e622848b84bb2"/>
  </p:sldMasterIdLst>
  <p:sldIdLst>
    <p:sldId xmlns:r="http://schemas.openxmlformats.org/officeDocument/2006/relationships" id="256" r:id="Rb3abbf758cdf4181"/>
    <p:sldId xmlns:r="http://schemas.openxmlformats.org/officeDocument/2006/relationships" id="257" r:id="Rc2d063056cb54eb3"/>
    <p:sldId xmlns:r="http://schemas.openxmlformats.org/officeDocument/2006/relationships" id="258" r:id="R01c85e02040a4940"/>
    <p:sldId xmlns:r="http://schemas.openxmlformats.org/officeDocument/2006/relationships" id="259" r:id="R7023aea2e7a24058"/>
    <p:sldId xmlns:r="http://schemas.openxmlformats.org/officeDocument/2006/relationships" id="260" r:id="Ra3a84b8c08174463"/>
    <p:sldId xmlns:r="http://schemas.openxmlformats.org/officeDocument/2006/relationships" id="261" r:id="Rb08fef940de84e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2e622848b84bb2" /><Relationship Type="http://schemas.openxmlformats.org/officeDocument/2006/relationships/slide" Target="/ppt/slides/slide1.xml" Id="Rb3abbf758cdf4181" /><Relationship Type="http://schemas.openxmlformats.org/officeDocument/2006/relationships/slide" Target="/ppt/slides/slide2.xml" Id="Rc2d063056cb54eb3" /><Relationship Type="http://schemas.openxmlformats.org/officeDocument/2006/relationships/slide" Target="/ppt/slides/slide3.xml" Id="R01c85e02040a4940" /><Relationship Type="http://schemas.openxmlformats.org/officeDocument/2006/relationships/slide" Target="/ppt/slides/slide4.xml" Id="R7023aea2e7a24058" /><Relationship Type="http://schemas.openxmlformats.org/officeDocument/2006/relationships/slide" Target="/ppt/slides/slide5.xml" Id="Ra3a84b8c08174463" /><Relationship Type="http://schemas.openxmlformats.org/officeDocument/2006/relationships/slide" Target="/ppt/slides/slide6.xml" Id="Rb08fef940de84e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dcc99af484b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1716deb834018" /><Relationship Type="http://schemas.openxmlformats.org/officeDocument/2006/relationships/theme" Target="/ppt/slideMasters/theme/theme1.xml" Id="Rc57691212be4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1716deb83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3cd3cb13c41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ee6b1bf9c48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6ca4e4520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952da19d4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fb793b71e40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2a802b924246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GRONG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GRONG SPAREBANK ble etablert [år] og holder til i Grong.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KOSLI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 SVEIN HALVOR  –  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POV INVEST AS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Sundspetvegen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7870 Grong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31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www.grong-sparebank.no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937 903 146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GRONG SPAREBANK</a:t>
            </a:r>
          </a:p>
        </p:txBody>
      </p:sp>
    </p:spTree>
  </p:cSld>
  <p:clrMapOvr>
    <a:masterClrMapping xmlns:a="http://schemas.openxmlformats.org/drawingml/2006/main"/>
  </p:clrMapOvr>
</p:sld>
</file>