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8208136c9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b975a308b4d49"/>
  </p:sldMasterIdLst>
  <p:sldIdLst>
    <p:sldId xmlns:r="http://schemas.openxmlformats.org/officeDocument/2006/relationships" id="256" r:id="Ra13d945449c5424a"/>
    <p:sldId xmlns:r="http://schemas.openxmlformats.org/officeDocument/2006/relationships" id="257" r:id="R51c748bd04654a46"/>
    <p:sldId xmlns:r="http://schemas.openxmlformats.org/officeDocument/2006/relationships" id="258" r:id="Reee0c628683b4148"/>
    <p:sldId xmlns:r="http://schemas.openxmlformats.org/officeDocument/2006/relationships" id="259" r:id="R24b5aa89cfba42a5"/>
    <p:sldId xmlns:r="http://schemas.openxmlformats.org/officeDocument/2006/relationships" id="260" r:id="R4372f592a553409b"/>
    <p:sldId xmlns:r="http://schemas.openxmlformats.org/officeDocument/2006/relationships" id="261" r:id="R542e53c46ec5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b975a308b4d49" /><Relationship Type="http://schemas.openxmlformats.org/officeDocument/2006/relationships/slide" Target="/ppt/slides/slide1.xml" Id="Ra13d945449c5424a" /><Relationship Type="http://schemas.openxmlformats.org/officeDocument/2006/relationships/slide" Target="/ppt/slides/slide2.xml" Id="R51c748bd04654a46" /><Relationship Type="http://schemas.openxmlformats.org/officeDocument/2006/relationships/slide" Target="/ppt/slides/slide3.xml" Id="Reee0c628683b4148" /><Relationship Type="http://schemas.openxmlformats.org/officeDocument/2006/relationships/slide" Target="/ppt/slides/slide4.xml" Id="R24b5aa89cfba42a5" /><Relationship Type="http://schemas.openxmlformats.org/officeDocument/2006/relationships/slide" Target="/ppt/slides/slide5.xml" Id="R4372f592a553409b" /><Relationship Type="http://schemas.openxmlformats.org/officeDocument/2006/relationships/slide" Target="/ppt/slides/slide6.xml" Id="R542e53c46ec5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01d07088c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835c1cd2244f3" /><Relationship Type="http://schemas.openxmlformats.org/officeDocument/2006/relationships/theme" Target="/ppt/slideMasters/theme/theme1.xml" Id="Rce1ad60d472c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835c1cd22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3fdcf1a5c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d8362b3d8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f727ea63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f4dd62251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62be759d3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f51e00095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