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6a7ae7488a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149d412f1488e"/>
  </p:sldMasterIdLst>
  <p:sldIdLst>
    <p:sldId xmlns:r="http://schemas.openxmlformats.org/officeDocument/2006/relationships" id="256" r:id="R2be0961cd3c04d9f"/>
    <p:sldId xmlns:r="http://schemas.openxmlformats.org/officeDocument/2006/relationships" id="257" r:id="R9613467dea1d438c"/>
    <p:sldId xmlns:r="http://schemas.openxmlformats.org/officeDocument/2006/relationships" id="258" r:id="Re14dd394126a4969"/>
    <p:sldId xmlns:r="http://schemas.openxmlformats.org/officeDocument/2006/relationships" id="259" r:id="R0a80540165de4a1d"/>
    <p:sldId xmlns:r="http://schemas.openxmlformats.org/officeDocument/2006/relationships" id="260" r:id="Rae9c7f176bfb4b22"/>
    <p:sldId xmlns:r="http://schemas.openxmlformats.org/officeDocument/2006/relationships" id="261" r:id="R10f404bdb14947c6"/>
    <p:sldId xmlns:r="http://schemas.openxmlformats.org/officeDocument/2006/relationships" id="262" r:id="R39eb8180e086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149d412f1488e" /><Relationship Type="http://schemas.openxmlformats.org/officeDocument/2006/relationships/slide" Target="/ppt/slides/slide1.xml" Id="R2be0961cd3c04d9f" /><Relationship Type="http://schemas.openxmlformats.org/officeDocument/2006/relationships/slide" Target="/ppt/slides/slide2.xml" Id="R9613467dea1d438c" /><Relationship Type="http://schemas.openxmlformats.org/officeDocument/2006/relationships/slide" Target="/ppt/slides/slide3.xml" Id="Re14dd394126a4969" /><Relationship Type="http://schemas.openxmlformats.org/officeDocument/2006/relationships/slide" Target="/ppt/slides/slide4.xml" Id="R0a80540165de4a1d" /><Relationship Type="http://schemas.openxmlformats.org/officeDocument/2006/relationships/slide" Target="/ppt/slides/slide5.xml" Id="Rae9c7f176bfb4b22" /><Relationship Type="http://schemas.openxmlformats.org/officeDocument/2006/relationships/slide" Target="/ppt/slides/slide6.xml" Id="R10f404bdb14947c6" /><Relationship Type="http://schemas.openxmlformats.org/officeDocument/2006/relationships/slide" Target="/ppt/slides/slide7.xml" Id="R39eb8180e086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70b8fe08b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942067364659" /><Relationship Type="http://schemas.openxmlformats.org/officeDocument/2006/relationships/theme" Target="/ppt/slideMasters/theme/theme1.xml" Id="Rbecb4a669d89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894206736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405172acc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682550434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73aeaf2ea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7e69753ba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6fbf95a6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a7002a38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344402071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