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9d51e38414b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05bce17844d46"/>
  </p:sldMasterIdLst>
  <p:sldIdLst>
    <p:sldId xmlns:r="http://schemas.openxmlformats.org/officeDocument/2006/relationships" id="256" r:id="R62fdd58f0b6543ef"/>
    <p:sldId xmlns:r="http://schemas.openxmlformats.org/officeDocument/2006/relationships" id="257" r:id="Ra69410e8ac5a433e"/>
    <p:sldId xmlns:r="http://schemas.openxmlformats.org/officeDocument/2006/relationships" id="258" r:id="R704fd680abaa47c4"/>
    <p:sldId xmlns:r="http://schemas.openxmlformats.org/officeDocument/2006/relationships" id="259" r:id="R8300ff94e52840c8"/>
    <p:sldId xmlns:r="http://schemas.openxmlformats.org/officeDocument/2006/relationships" id="260" r:id="R8d7b865d9a8149f7"/>
    <p:sldId xmlns:r="http://schemas.openxmlformats.org/officeDocument/2006/relationships" id="261" r:id="R7eb176f4dc174c92"/>
    <p:sldId xmlns:r="http://schemas.openxmlformats.org/officeDocument/2006/relationships" id="262" r:id="Ra12941b982b4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05bce17844d46" /><Relationship Type="http://schemas.openxmlformats.org/officeDocument/2006/relationships/slide" Target="/ppt/slides/slide1.xml" Id="R62fdd58f0b6543ef" /><Relationship Type="http://schemas.openxmlformats.org/officeDocument/2006/relationships/slide" Target="/ppt/slides/slide2.xml" Id="Ra69410e8ac5a433e" /><Relationship Type="http://schemas.openxmlformats.org/officeDocument/2006/relationships/slide" Target="/ppt/slides/slide3.xml" Id="R704fd680abaa47c4" /><Relationship Type="http://schemas.openxmlformats.org/officeDocument/2006/relationships/slide" Target="/ppt/slides/slide4.xml" Id="R8300ff94e52840c8" /><Relationship Type="http://schemas.openxmlformats.org/officeDocument/2006/relationships/slide" Target="/ppt/slides/slide5.xml" Id="R8d7b865d9a8149f7" /><Relationship Type="http://schemas.openxmlformats.org/officeDocument/2006/relationships/slide" Target="/ppt/slides/slide6.xml" Id="R7eb176f4dc174c92" /><Relationship Type="http://schemas.openxmlformats.org/officeDocument/2006/relationships/slide" Target="/ppt/slides/slide7.xml" Id="Ra12941b982b4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b1f300f02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5c23248d4d96" /><Relationship Type="http://schemas.openxmlformats.org/officeDocument/2006/relationships/theme" Target="/ppt/slideMasters/theme/theme1.xml" Id="R93899c570e17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c75c23248d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b5ca4312b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c237d51c42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c088191db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c81823a6e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2751faba7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0375851544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e4bf78de14c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HELGE ANTON 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