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fd6d4833d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abc278cbf4da0"/>
  </p:sldMasterIdLst>
  <p:sldIdLst>
    <p:sldId xmlns:r="http://schemas.openxmlformats.org/officeDocument/2006/relationships" id="256" r:id="R159e0e30cc164297"/>
    <p:sldId xmlns:r="http://schemas.openxmlformats.org/officeDocument/2006/relationships" id="257" r:id="R75931c5d61754cfc"/>
    <p:sldId xmlns:r="http://schemas.openxmlformats.org/officeDocument/2006/relationships" id="258" r:id="R605fcc2fe7fa4051"/>
    <p:sldId xmlns:r="http://schemas.openxmlformats.org/officeDocument/2006/relationships" id="259" r:id="Rcbc06741f10140cd"/>
    <p:sldId xmlns:r="http://schemas.openxmlformats.org/officeDocument/2006/relationships" id="260" r:id="Rd338d6db3f274296"/>
    <p:sldId xmlns:r="http://schemas.openxmlformats.org/officeDocument/2006/relationships" id="261" r:id="R832b99e847bc462f"/>
    <p:sldId xmlns:r="http://schemas.openxmlformats.org/officeDocument/2006/relationships" id="262" r:id="Rcc6236f0c0c6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abc278cbf4da0" /><Relationship Type="http://schemas.openxmlformats.org/officeDocument/2006/relationships/slide" Target="/ppt/slides/slide1.xml" Id="R159e0e30cc164297" /><Relationship Type="http://schemas.openxmlformats.org/officeDocument/2006/relationships/slide" Target="/ppt/slides/slide2.xml" Id="R75931c5d61754cfc" /><Relationship Type="http://schemas.openxmlformats.org/officeDocument/2006/relationships/slide" Target="/ppt/slides/slide3.xml" Id="R605fcc2fe7fa4051" /><Relationship Type="http://schemas.openxmlformats.org/officeDocument/2006/relationships/slide" Target="/ppt/slides/slide4.xml" Id="Rcbc06741f10140cd" /><Relationship Type="http://schemas.openxmlformats.org/officeDocument/2006/relationships/slide" Target="/ppt/slides/slide5.xml" Id="Rd338d6db3f274296" /><Relationship Type="http://schemas.openxmlformats.org/officeDocument/2006/relationships/slide" Target="/ppt/slides/slide6.xml" Id="R832b99e847bc462f" /><Relationship Type="http://schemas.openxmlformats.org/officeDocument/2006/relationships/slide" Target="/ppt/slides/slide7.xml" Id="Rcc6236f0c0c6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590fcdf7e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9653f0f645d2" /><Relationship Type="http://schemas.openxmlformats.org/officeDocument/2006/relationships/theme" Target="/ppt/slideMasters/theme/theme1.xml" Id="R6364559846a9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99653f0f6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b6f51de45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588dae73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0a41e33e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a9f4437ad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fb4428ef842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4f43ec839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456d6526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7 478 403 000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19 076 608 000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938 050 287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