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261304859440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067bb81bc24f84"/>
  </p:sldMasterIdLst>
  <p:sldIdLst>
    <p:sldId xmlns:r="http://schemas.openxmlformats.org/officeDocument/2006/relationships" id="256" r:id="R1030bf0b1acd431e"/>
    <p:sldId xmlns:r="http://schemas.openxmlformats.org/officeDocument/2006/relationships" id="257" r:id="R408ab8d5d0da457a"/>
    <p:sldId xmlns:r="http://schemas.openxmlformats.org/officeDocument/2006/relationships" id="258" r:id="R6fd9d63063074c09"/>
    <p:sldId xmlns:r="http://schemas.openxmlformats.org/officeDocument/2006/relationships" id="259" r:id="Re27efec5f9b845cb"/>
    <p:sldId xmlns:r="http://schemas.openxmlformats.org/officeDocument/2006/relationships" id="260" r:id="R933a9e025cd846ed"/>
    <p:sldId xmlns:r="http://schemas.openxmlformats.org/officeDocument/2006/relationships" id="261" r:id="Rde35d112566148c5"/>
    <p:sldId xmlns:r="http://schemas.openxmlformats.org/officeDocument/2006/relationships" id="262" r:id="Rb091ec9e11094a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67bb81bc24f84" /><Relationship Type="http://schemas.openxmlformats.org/officeDocument/2006/relationships/slide" Target="/ppt/slides/slide1.xml" Id="R1030bf0b1acd431e" /><Relationship Type="http://schemas.openxmlformats.org/officeDocument/2006/relationships/slide" Target="/ppt/slides/slide2.xml" Id="R408ab8d5d0da457a" /><Relationship Type="http://schemas.openxmlformats.org/officeDocument/2006/relationships/slide" Target="/ppt/slides/slide3.xml" Id="R6fd9d63063074c09" /><Relationship Type="http://schemas.openxmlformats.org/officeDocument/2006/relationships/slide" Target="/ppt/slides/slide4.xml" Id="Re27efec5f9b845cb" /><Relationship Type="http://schemas.openxmlformats.org/officeDocument/2006/relationships/slide" Target="/ppt/slides/slide5.xml" Id="R933a9e025cd846ed" /><Relationship Type="http://schemas.openxmlformats.org/officeDocument/2006/relationships/slide" Target="/ppt/slides/slide6.xml" Id="Rde35d112566148c5" /><Relationship Type="http://schemas.openxmlformats.org/officeDocument/2006/relationships/slide" Target="/ppt/slides/slide7.xml" Id="Rb091ec9e11094a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010129f4449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56fcddce84555" /><Relationship Type="http://schemas.openxmlformats.org/officeDocument/2006/relationships/theme" Target="/ppt/slideMasters/theme/theme1.xml" Id="Rc48dfb9129a843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956fcddce845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4ebb541fc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ad07c55384a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f4c6a8b0344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8aab23a8f49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a4bda0f924a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53579aba84b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6511be9ad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ERNST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ERNST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81 970 628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5 898 660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5 480 745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18 671 939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48 893 436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cl.ernst@choice.no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938 372 985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ERNST AS</a:t>
            </a:r>
          </a:p>
        </p:txBody>
      </p:sp>
    </p:spTree>
  </p:cSld>
  <p:clrMapOvr>
    <a:masterClrMapping xmlns:a="http://schemas.openxmlformats.org/drawingml/2006/main"/>
  </p:clrMapOvr>
</p:sld>
</file>