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c7a92842a74a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3cb6dde0d0493f"/>
  </p:sldMasterIdLst>
  <p:sldIdLst>
    <p:sldId xmlns:r="http://schemas.openxmlformats.org/officeDocument/2006/relationships" id="256" r:id="R8c797e16473c4b9d"/>
    <p:sldId xmlns:r="http://schemas.openxmlformats.org/officeDocument/2006/relationships" id="257" r:id="R88a2b7644a964ddf"/>
    <p:sldId xmlns:r="http://schemas.openxmlformats.org/officeDocument/2006/relationships" id="258" r:id="Racfb8dfc233645e9"/>
    <p:sldId xmlns:r="http://schemas.openxmlformats.org/officeDocument/2006/relationships" id="259" r:id="R0e7b5c19151f48e0"/>
    <p:sldId xmlns:r="http://schemas.openxmlformats.org/officeDocument/2006/relationships" id="260" r:id="Raceb7a3885374aa3"/>
    <p:sldId xmlns:r="http://schemas.openxmlformats.org/officeDocument/2006/relationships" id="261" r:id="Rce8042e32fc540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3cb6dde0d0493f" /><Relationship Type="http://schemas.openxmlformats.org/officeDocument/2006/relationships/slide" Target="/ppt/slides/slide1.xml" Id="R8c797e16473c4b9d" /><Relationship Type="http://schemas.openxmlformats.org/officeDocument/2006/relationships/slide" Target="/ppt/slides/slide2.xml" Id="R88a2b7644a964ddf" /><Relationship Type="http://schemas.openxmlformats.org/officeDocument/2006/relationships/slide" Target="/ppt/slides/slide3.xml" Id="Racfb8dfc233645e9" /><Relationship Type="http://schemas.openxmlformats.org/officeDocument/2006/relationships/slide" Target="/ppt/slides/slide4.xml" Id="R0e7b5c19151f48e0" /><Relationship Type="http://schemas.openxmlformats.org/officeDocument/2006/relationships/slide" Target="/ppt/slides/slide5.xml" Id="Raceb7a3885374aa3" /><Relationship Type="http://schemas.openxmlformats.org/officeDocument/2006/relationships/slide" Target="/ppt/slides/slide6.xml" Id="Rce8042e32fc540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396347bd342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9172f677a4a51" /><Relationship Type="http://schemas.openxmlformats.org/officeDocument/2006/relationships/theme" Target="/ppt/slideMasters/theme/theme1.xml" Id="R593a470f230243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59172f677a4a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fa964f791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b99d23198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5c177e2504c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ca9fd6f1f43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9e7888b81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055547cfe42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KATOLSKE BISPEDØMME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KATOLSKE BISPEDØMME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290 347 780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29 596 865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34 835 240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462 415 391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601 482 861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21 95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okb@katolsk.no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www.katolsk.no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938 431 744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KATOLSKE BISPEDØMME</a:t>
            </a:r>
          </a:p>
        </p:txBody>
      </p:sp>
    </p:spTree>
  </p:cSld>
  <p:clrMapOvr>
    <a:masterClrMapping xmlns:a="http://schemas.openxmlformats.org/drawingml/2006/main"/>
  </p:clrMapOvr>
</p:sld>
</file>