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d0a87a267449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cafce09df04b4a"/>
  </p:sldMasterIdLst>
  <p:sldIdLst>
    <p:sldId xmlns:r="http://schemas.openxmlformats.org/officeDocument/2006/relationships" id="256" r:id="Re30a195f72d547c6"/>
    <p:sldId xmlns:r="http://schemas.openxmlformats.org/officeDocument/2006/relationships" id="257" r:id="Rab70a00b9b7949c8"/>
    <p:sldId xmlns:r="http://schemas.openxmlformats.org/officeDocument/2006/relationships" id="258" r:id="Rec6c54842b6a4fba"/>
    <p:sldId xmlns:r="http://schemas.openxmlformats.org/officeDocument/2006/relationships" id="259" r:id="R93c98a0d9e634d80"/>
    <p:sldId xmlns:r="http://schemas.openxmlformats.org/officeDocument/2006/relationships" id="260" r:id="Rbe08616975bb4e45"/>
    <p:sldId xmlns:r="http://schemas.openxmlformats.org/officeDocument/2006/relationships" id="261" r:id="Rb9491c98f9424f62"/>
    <p:sldId xmlns:r="http://schemas.openxmlformats.org/officeDocument/2006/relationships" id="262" r:id="Rd8f020e9ba5641d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cafce09df04b4a" /><Relationship Type="http://schemas.openxmlformats.org/officeDocument/2006/relationships/slide" Target="/ppt/slides/slide1.xml" Id="Re30a195f72d547c6" /><Relationship Type="http://schemas.openxmlformats.org/officeDocument/2006/relationships/slide" Target="/ppt/slides/slide2.xml" Id="Rab70a00b9b7949c8" /><Relationship Type="http://schemas.openxmlformats.org/officeDocument/2006/relationships/slide" Target="/ppt/slides/slide3.xml" Id="Rec6c54842b6a4fba" /><Relationship Type="http://schemas.openxmlformats.org/officeDocument/2006/relationships/slide" Target="/ppt/slides/slide4.xml" Id="R93c98a0d9e634d80" /><Relationship Type="http://schemas.openxmlformats.org/officeDocument/2006/relationships/slide" Target="/ppt/slides/slide5.xml" Id="Rbe08616975bb4e45" /><Relationship Type="http://schemas.openxmlformats.org/officeDocument/2006/relationships/slide" Target="/ppt/slides/slide6.xml" Id="Rb9491c98f9424f62" /><Relationship Type="http://schemas.openxmlformats.org/officeDocument/2006/relationships/slide" Target="/ppt/slides/slide7.xml" Id="Rd8f020e9ba5641d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7f06f4a9e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75259f7ef04f27" /><Relationship Type="http://schemas.openxmlformats.org/officeDocument/2006/relationships/theme" Target="/ppt/slideMasters/theme/theme1.xml" Id="R52ab5a50876b41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b75259f7ef04f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6956b359140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604a49a45413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fedfd1c244a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6a4030fc8440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fd02b85aa743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2d87d258c43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d0b97aa304f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WENAASGRUPPEN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WENAASGRUPPEN AS ble etablert [år] og holder til i Måndalen.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2 854 358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−10 182 725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1 103 581 508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6 773 714 138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13 200 581 499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GRUVE 2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FJELLROSE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KALDTIND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 –  11,0 %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LEWEST AS  –  11,0 %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Sørsidevegen 1740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6386 Måndalen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938 455 384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WENAASGRUPPEN AS</a:t>
            </a:r>
          </a:p>
        </p:txBody>
      </p:sp>
    </p:spTree>
  </p:cSld>
  <p:clrMapOvr>
    <a:masterClrMapping xmlns:a="http://schemas.openxmlformats.org/drawingml/2006/main"/>
  </p:clrMapOvr>
</p:sld>
</file>