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1aede464e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e34690eb24682"/>
  </p:sldMasterIdLst>
  <p:sldIdLst>
    <p:sldId xmlns:r="http://schemas.openxmlformats.org/officeDocument/2006/relationships" id="256" r:id="Re3c2eef88d844d47"/>
    <p:sldId xmlns:r="http://schemas.openxmlformats.org/officeDocument/2006/relationships" id="257" r:id="R575d96c1e0704452"/>
    <p:sldId xmlns:r="http://schemas.openxmlformats.org/officeDocument/2006/relationships" id="258" r:id="Rd2280be30f0a4e5f"/>
    <p:sldId xmlns:r="http://schemas.openxmlformats.org/officeDocument/2006/relationships" id="259" r:id="R308ebd88f9c246d5"/>
    <p:sldId xmlns:r="http://schemas.openxmlformats.org/officeDocument/2006/relationships" id="260" r:id="R67e09cbe8e3e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e34690eb24682" /><Relationship Type="http://schemas.openxmlformats.org/officeDocument/2006/relationships/slide" Target="/ppt/slides/slide1.xml" Id="Re3c2eef88d844d47" /><Relationship Type="http://schemas.openxmlformats.org/officeDocument/2006/relationships/slide" Target="/ppt/slides/slide2.xml" Id="R575d96c1e0704452" /><Relationship Type="http://schemas.openxmlformats.org/officeDocument/2006/relationships/slide" Target="/ppt/slides/slide3.xml" Id="Rd2280be30f0a4e5f" /><Relationship Type="http://schemas.openxmlformats.org/officeDocument/2006/relationships/slide" Target="/ppt/slides/slide4.xml" Id="R308ebd88f9c246d5" /><Relationship Type="http://schemas.openxmlformats.org/officeDocument/2006/relationships/slide" Target="/ppt/slides/slide5.xml" Id="R67e09cbe8e3e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e84b95573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56e7242844b9" /><Relationship Type="http://schemas.openxmlformats.org/officeDocument/2006/relationships/theme" Target="/ppt/slideMasters/theme/theme1.xml" Id="Rb22da79806c0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456e72428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df04ffb2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623d1cbf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74cc77ba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51c43a12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96bf411b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